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5" r:id="rId3"/>
    <p:sldId id="258" r:id="rId4"/>
    <p:sldId id="261" r:id="rId5"/>
    <p:sldId id="263" r:id="rId6"/>
    <p:sldId id="264" r:id="rId7"/>
    <p:sldId id="259" r:id="rId8"/>
    <p:sldId id="25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ACC"/>
    <a:srgbClr val="BFB7BE"/>
    <a:srgbClr val="51A8BD"/>
    <a:srgbClr val="A22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0979858-1052-476E-AD75-FB7E92D8DC09}">
      <dgm:prSet phldrT="[Text]"/>
      <dgm:spPr>
        <a:solidFill>
          <a:srgbClr val="A22E9A"/>
        </a:solidFill>
      </dgm:spPr>
      <dgm:t>
        <a:bodyPr/>
        <a:lstStyle/>
        <a:p>
          <a:r>
            <a:rPr lang="en-US" dirty="0" smtClean="0"/>
            <a:t>BEST</a:t>
          </a:r>
          <a:endParaRPr lang="en-US" dirty="0"/>
        </a:p>
      </dgm:t>
    </dgm:pt>
    <dgm:pt modelId="{F181C58E-DB83-42F3-BD81-BC1BED283068}" type="parTrans" cxnId="{942268BE-E27B-415E-B9B4-B0195752560F}">
      <dgm:prSet/>
      <dgm:spPr/>
      <dgm:t>
        <a:bodyPr/>
        <a:lstStyle/>
        <a:p>
          <a:endParaRPr lang="en-US"/>
        </a:p>
      </dgm:t>
    </dgm:pt>
    <dgm:pt modelId="{4A907AB0-C5D7-47EE-9AF7-9A924E18963F}" type="sibTrans" cxnId="{942268BE-E27B-415E-B9B4-B0195752560F}">
      <dgm:prSet/>
      <dgm:spPr/>
      <dgm:t>
        <a:bodyPr/>
        <a:lstStyle/>
        <a:p>
          <a:endParaRPr lang="en-US"/>
        </a:p>
      </dgm:t>
    </dgm:pt>
    <dgm:pt modelId="{CC89EAEC-6C2A-469D-924B-F194E455B0B6}">
      <dgm:prSet phldrT="[Text]"/>
      <dgm:spPr/>
      <dgm:t>
        <a:bodyPr/>
        <a:lstStyle/>
        <a:p>
          <a:r>
            <a:rPr lang="en-US" dirty="0" smtClean="0"/>
            <a:t>Body</a:t>
          </a:r>
          <a:endParaRPr lang="en-US" dirty="0"/>
        </a:p>
      </dgm:t>
    </dgm:pt>
    <dgm:pt modelId="{44FADBD0-7E44-4E06-9211-27BC1B8D2465}" type="parTrans" cxnId="{5D9230C0-F055-4E13-B2A2-79624019B565}">
      <dgm:prSet/>
      <dgm:spPr/>
      <dgm:t>
        <a:bodyPr/>
        <a:lstStyle/>
        <a:p>
          <a:endParaRPr lang="en-US"/>
        </a:p>
      </dgm:t>
    </dgm:pt>
    <dgm:pt modelId="{A9FAA45B-E6A3-4293-AC44-DA667DED98E6}" type="sibTrans" cxnId="{5D9230C0-F055-4E13-B2A2-79624019B565}">
      <dgm:prSet/>
      <dgm:spPr/>
      <dgm:t>
        <a:bodyPr/>
        <a:lstStyle/>
        <a:p>
          <a:endParaRPr lang="en-US"/>
        </a:p>
      </dgm:t>
    </dgm:pt>
    <dgm:pt modelId="{63DDE605-1825-480A-B758-8F9426F8EF4B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375F62F2-2433-459D-A9D7-A57F811D425B}" type="parTrans" cxnId="{02E544A3-ABB6-4766-B3E6-4EE7063CE192}">
      <dgm:prSet/>
      <dgm:spPr/>
      <dgm:t>
        <a:bodyPr/>
        <a:lstStyle/>
        <a:p>
          <a:endParaRPr lang="en-US"/>
        </a:p>
      </dgm:t>
    </dgm:pt>
    <dgm:pt modelId="{447E5268-97C2-4EB4-9D80-9401501A7488}" type="sibTrans" cxnId="{02E544A3-ABB6-4766-B3E6-4EE7063CE192}">
      <dgm:prSet/>
      <dgm:spPr/>
      <dgm:t>
        <a:bodyPr/>
        <a:lstStyle/>
        <a:p>
          <a:endParaRPr lang="en-US"/>
        </a:p>
      </dgm:t>
    </dgm:pt>
    <dgm:pt modelId="{8B51FFCA-7923-4699-9E00-700D7991366D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F5BECBD8-45BF-4470-9C54-C0EC4256E5C1}" type="parTrans" cxnId="{D6C16CF7-1B85-46E6-A302-2BE19FCFF155}">
      <dgm:prSet/>
      <dgm:spPr/>
      <dgm:t>
        <a:bodyPr/>
        <a:lstStyle/>
        <a:p>
          <a:endParaRPr lang="en-US"/>
        </a:p>
      </dgm:t>
    </dgm:pt>
    <dgm:pt modelId="{3008CF1E-BA52-4492-A1BE-4B21630A313C}" type="sibTrans" cxnId="{D6C16CF7-1B85-46E6-A302-2BE19FCFF155}">
      <dgm:prSet/>
      <dgm:spPr/>
      <dgm:t>
        <a:bodyPr/>
        <a:lstStyle/>
        <a:p>
          <a:endParaRPr lang="en-US"/>
        </a:p>
      </dgm:t>
    </dgm:pt>
    <dgm:pt modelId="{77DD5DC5-19C0-4AA7-8DD7-8BE8D334DD1E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E44FF77B-E43B-4CE5-8B58-DAD7B6115352}" type="parTrans" cxnId="{EEA36C93-2605-4EF3-9A7B-2B052C8AE633}">
      <dgm:prSet/>
      <dgm:spPr/>
      <dgm:t>
        <a:bodyPr/>
        <a:lstStyle/>
        <a:p>
          <a:endParaRPr lang="en-US"/>
        </a:p>
      </dgm:t>
    </dgm:pt>
    <dgm:pt modelId="{09D6E542-3576-496A-9AF1-6041532072BE}" type="sibTrans" cxnId="{EEA36C93-2605-4EF3-9A7B-2B052C8AE633}">
      <dgm:prSet/>
      <dgm:spPr/>
      <dgm:t>
        <a:bodyPr/>
        <a:lstStyle/>
        <a:p>
          <a:endParaRPr lang="en-US"/>
        </a:p>
      </dgm:t>
    </dgm:pt>
    <dgm:pt modelId="{B7D735F7-0504-46E9-B72F-A7A8494749BA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Instrument</a:t>
          </a:r>
          <a:endParaRPr lang="en-US" dirty="0"/>
        </a:p>
      </dgm:t>
    </dgm:pt>
    <dgm:pt modelId="{656AD26A-B795-417F-AEC0-8A091995E5DE}" type="parTrans" cxnId="{AEF1C391-68E9-42A7-8408-E26B4AD5E0B1}">
      <dgm:prSet/>
      <dgm:spPr/>
      <dgm:t>
        <a:bodyPr/>
        <a:lstStyle/>
        <a:p>
          <a:endParaRPr lang="en-US"/>
        </a:p>
      </dgm:t>
    </dgm:pt>
    <dgm:pt modelId="{1E6FD4F7-1CB4-4A0B-B208-EF2AFF60ABBC}" type="sibTrans" cxnId="{AEF1C391-68E9-42A7-8408-E26B4AD5E0B1}">
      <dgm:prSet/>
      <dgm:spPr/>
      <dgm:t>
        <a:bodyPr/>
        <a:lstStyle/>
        <a:p>
          <a:endParaRPr lang="en-US"/>
        </a:p>
      </dgm:t>
    </dgm:pt>
    <dgm:pt modelId="{BA736CF0-AE4A-40C1-BD4B-0EBFA5D1A59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Parts</a:t>
          </a:r>
          <a:endParaRPr lang="en-US" dirty="0"/>
        </a:p>
      </dgm:t>
    </dgm:pt>
    <dgm:pt modelId="{CE3B5D5F-1908-4A2E-9AD4-794D72514CCE}" type="parTrans" cxnId="{284BB5FF-C163-444F-9F2A-835E73C958C1}">
      <dgm:prSet/>
      <dgm:spPr/>
      <dgm:t>
        <a:bodyPr/>
        <a:lstStyle/>
        <a:p>
          <a:endParaRPr lang="en-US"/>
        </a:p>
      </dgm:t>
    </dgm:pt>
    <dgm:pt modelId="{28CE8AE8-2033-4B35-A39A-343EB96E28B7}" type="sibTrans" cxnId="{284BB5FF-C163-444F-9F2A-835E73C958C1}">
      <dgm:prSet/>
      <dgm:spPr/>
      <dgm:t>
        <a:bodyPr/>
        <a:lstStyle/>
        <a:p>
          <a:endParaRPr lang="en-US"/>
        </a:p>
      </dgm:t>
    </dgm:pt>
    <dgm:pt modelId="{B74EF4E9-B6A4-492E-BE4C-A63058D24B6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Quantity</a:t>
          </a:r>
          <a:endParaRPr lang="en-US" dirty="0"/>
        </a:p>
      </dgm:t>
    </dgm:pt>
    <dgm:pt modelId="{0B4C1756-2292-4869-82DA-1D755D3903C2}" type="parTrans" cxnId="{99EA3221-8919-4021-86E1-3AC3BA57C584}">
      <dgm:prSet/>
      <dgm:spPr/>
      <dgm:t>
        <a:bodyPr/>
        <a:lstStyle/>
        <a:p>
          <a:endParaRPr lang="en-US"/>
        </a:p>
      </dgm:t>
    </dgm:pt>
    <dgm:pt modelId="{38795F02-7AF4-4ECF-9D61-DB42CA6472DF}" type="sibTrans" cxnId="{99EA3221-8919-4021-86E1-3AC3BA57C584}">
      <dgm:prSet/>
      <dgm:spPr/>
      <dgm:t>
        <a:bodyPr/>
        <a:lstStyle/>
        <a:p>
          <a:endParaRPr lang="en-US"/>
        </a:p>
      </dgm:t>
    </dgm:pt>
    <dgm:pt modelId="{9FC69BE1-09C0-475F-A04E-7C6C5A7A563B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815DE9DE-44FB-44D8-8CF6-610E0C510216}" type="parTrans" cxnId="{FD441BE3-7D87-45B3-8D9B-8D8DD59C302A}">
      <dgm:prSet/>
      <dgm:spPr/>
      <dgm:t>
        <a:bodyPr/>
        <a:lstStyle/>
        <a:p>
          <a:endParaRPr lang="en-US"/>
        </a:p>
      </dgm:t>
    </dgm:pt>
    <dgm:pt modelId="{96AA0F0C-7D2F-44AA-9405-6AA9D4CB37FD}" type="sibTrans" cxnId="{FD441BE3-7D87-45B3-8D9B-8D8DD59C302A}">
      <dgm:prSet/>
      <dgm:spPr/>
      <dgm:t>
        <a:bodyPr/>
        <a:lstStyle/>
        <a:p>
          <a:endParaRPr lang="en-US"/>
        </a:p>
      </dgm:t>
    </dgm:pt>
    <dgm:pt modelId="{5B66B3FF-CE59-4A22-9FA8-42E68DA1BA4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5AABF683-523F-4941-BAD8-6C7E503C54CB}" type="parTrans" cxnId="{A7E678E9-5FA5-4AE7-8E52-79E0E4042F4F}">
      <dgm:prSet/>
      <dgm:spPr/>
      <dgm:t>
        <a:bodyPr/>
        <a:lstStyle/>
        <a:p>
          <a:endParaRPr lang="en-US"/>
        </a:p>
      </dgm:t>
    </dgm:pt>
    <dgm:pt modelId="{3425C3DF-9DD2-4F69-AEA4-E19353CD1C5F}" type="sibTrans" cxnId="{A7E678E9-5FA5-4AE7-8E52-79E0E4042F4F}">
      <dgm:prSet/>
      <dgm:spPr/>
      <dgm:t>
        <a:bodyPr/>
        <a:lstStyle/>
        <a:p>
          <a:endParaRPr lang="en-US"/>
        </a:p>
      </dgm:t>
    </dgm:pt>
    <dgm:pt modelId="{EBBFD6AE-37EF-423F-AADE-C92B7ECE710E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Levels</a:t>
          </a:r>
          <a:endParaRPr lang="en-US" dirty="0"/>
        </a:p>
      </dgm:t>
    </dgm:pt>
    <dgm:pt modelId="{958BACC7-E8A8-48C7-B6DF-FC75D3C495B9}" type="parTrans" cxnId="{D913ADCD-56A9-4460-9EBD-4208ACA3AE40}">
      <dgm:prSet/>
      <dgm:spPr/>
      <dgm:t>
        <a:bodyPr/>
        <a:lstStyle/>
        <a:p>
          <a:endParaRPr lang="en-US"/>
        </a:p>
      </dgm:t>
    </dgm:pt>
    <dgm:pt modelId="{EF3156CB-F792-4DE4-970A-0F1E3AE68577}" type="sibTrans" cxnId="{D913ADCD-56A9-4460-9EBD-4208ACA3AE40}">
      <dgm:prSet/>
      <dgm:spPr/>
      <dgm:t>
        <a:bodyPr/>
        <a:lstStyle/>
        <a:p>
          <a:endParaRPr lang="en-US"/>
        </a:p>
      </dgm:t>
    </dgm:pt>
    <dgm:pt modelId="{CDC3CE5B-0020-479C-B103-1900CB4B8FA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Pathways</a:t>
          </a:r>
          <a:endParaRPr lang="en-US" dirty="0"/>
        </a:p>
      </dgm:t>
    </dgm:pt>
    <dgm:pt modelId="{6B06FC05-79E9-4D6E-B211-E45B3EC41B59}" type="parTrans" cxnId="{10CC947B-A887-44D1-B7B2-97078045D5B7}">
      <dgm:prSet/>
      <dgm:spPr/>
      <dgm:t>
        <a:bodyPr/>
        <a:lstStyle/>
        <a:p>
          <a:endParaRPr lang="en-US"/>
        </a:p>
      </dgm:t>
    </dgm:pt>
    <dgm:pt modelId="{8D7C623C-7659-4328-9011-01FEF73D9050}" type="sibTrans" cxnId="{10CC947B-A887-44D1-B7B2-97078045D5B7}">
      <dgm:prSet/>
      <dgm:spPr/>
      <dgm:t>
        <a:bodyPr/>
        <a:lstStyle/>
        <a:p>
          <a:endParaRPr lang="en-US"/>
        </a:p>
      </dgm:t>
    </dgm:pt>
    <dgm:pt modelId="{1334A439-F6BB-4EB1-B6F7-C74D241A7DF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Beat</a:t>
          </a:r>
          <a:endParaRPr lang="en-US" dirty="0"/>
        </a:p>
      </dgm:t>
    </dgm:pt>
    <dgm:pt modelId="{87B877A9-C4F7-4B7B-A322-9740F1BE1793}" type="parTrans" cxnId="{6F63C103-314E-4E88-90CA-6DEBD4E67F7E}">
      <dgm:prSet/>
      <dgm:spPr/>
      <dgm:t>
        <a:bodyPr/>
        <a:lstStyle/>
        <a:p>
          <a:endParaRPr lang="en-US"/>
        </a:p>
      </dgm:t>
    </dgm:pt>
    <dgm:pt modelId="{C06BDFD5-7FB5-4E54-A601-1E1952798E68}" type="sibTrans" cxnId="{6F63C103-314E-4E88-90CA-6DEBD4E67F7E}">
      <dgm:prSet/>
      <dgm:spPr/>
      <dgm:t>
        <a:bodyPr/>
        <a:lstStyle/>
        <a:p>
          <a:endParaRPr lang="en-US"/>
        </a:p>
      </dgm:t>
    </dgm:pt>
    <dgm:pt modelId="{F7377AE1-0047-4C0D-95B6-ECB7E7A71FA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Rhythm</a:t>
          </a:r>
          <a:endParaRPr lang="en-US" dirty="0"/>
        </a:p>
      </dgm:t>
    </dgm:pt>
    <dgm:pt modelId="{D9731C25-F591-4BCF-AA64-9AAEC7AF5FF0}" type="parTrans" cxnId="{41FA025B-B040-49E0-B256-82B2C2CC42D3}">
      <dgm:prSet/>
      <dgm:spPr/>
      <dgm:t>
        <a:bodyPr/>
        <a:lstStyle/>
        <a:p>
          <a:endParaRPr lang="en-US"/>
        </a:p>
      </dgm:t>
    </dgm:pt>
    <dgm:pt modelId="{7FB3F25D-6278-4986-A515-58816EB90F02}" type="sibTrans" cxnId="{41FA025B-B040-49E0-B256-82B2C2CC42D3}">
      <dgm:prSet/>
      <dgm:spPr/>
      <dgm:t>
        <a:bodyPr/>
        <a:lstStyle/>
        <a:p>
          <a:endParaRPr lang="en-US"/>
        </a:p>
      </dgm:t>
    </dgm:pt>
    <dgm:pt modelId="{20B4A6B1-EF99-4EE9-A38A-4D1EDAF1218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Phrase</a:t>
          </a:r>
          <a:endParaRPr lang="en-US" dirty="0"/>
        </a:p>
      </dgm:t>
    </dgm:pt>
    <dgm:pt modelId="{029A6AC1-86CC-4645-B1EC-816B2807DACE}" type="parTrans" cxnId="{06BA6A48-49E8-4623-9CAF-552D4C40576A}">
      <dgm:prSet/>
      <dgm:spPr/>
      <dgm:t>
        <a:bodyPr/>
        <a:lstStyle/>
        <a:p>
          <a:endParaRPr lang="en-US"/>
        </a:p>
      </dgm:t>
    </dgm:pt>
    <dgm:pt modelId="{BE69B4D3-37DF-4D78-9706-99421EEF6DE4}" type="sibTrans" cxnId="{06BA6A48-49E8-4623-9CAF-552D4C40576A}">
      <dgm:prSet/>
      <dgm:spPr/>
      <dgm:t>
        <a:bodyPr/>
        <a:lstStyle/>
        <a:p>
          <a:endParaRPr lang="en-US"/>
        </a:p>
      </dgm:t>
    </dgm:pt>
    <dgm:pt modelId="{2F451369-F48E-4C9C-9EDC-DBF1BA2C034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Locomotor</a:t>
          </a:r>
          <a:endParaRPr lang="en-US" dirty="0"/>
        </a:p>
      </dgm:t>
    </dgm:pt>
    <dgm:pt modelId="{2CFD680A-F050-4456-BB67-3B751FE01EAC}" type="parTrans" cxnId="{6429515B-9004-4553-A42C-CE1BCF1FE834}">
      <dgm:prSet/>
      <dgm:spPr/>
      <dgm:t>
        <a:bodyPr/>
        <a:lstStyle/>
        <a:p>
          <a:endParaRPr lang="en-US"/>
        </a:p>
      </dgm:t>
    </dgm:pt>
    <dgm:pt modelId="{7E807B11-61BB-476C-92BE-9CC56BC4033F}" type="sibTrans" cxnId="{6429515B-9004-4553-A42C-CE1BCF1FE834}">
      <dgm:prSet/>
      <dgm:spPr/>
      <dgm:t>
        <a:bodyPr/>
        <a:lstStyle/>
        <a:p>
          <a:endParaRPr lang="en-US"/>
        </a:p>
      </dgm:t>
    </dgm:pt>
    <dgm:pt modelId="{6FF8C38C-2747-4315-BDE0-0E5E81212A1D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Non Locomotor</a:t>
          </a:r>
          <a:endParaRPr lang="en-US" dirty="0"/>
        </a:p>
      </dgm:t>
    </dgm:pt>
    <dgm:pt modelId="{C17EE33F-B160-4A7E-B203-A84B57CD4CDA}" type="parTrans" cxnId="{58D65F33-31E9-44A8-B7A3-97E8B7423D90}">
      <dgm:prSet/>
      <dgm:spPr/>
      <dgm:t>
        <a:bodyPr/>
        <a:lstStyle/>
        <a:p>
          <a:endParaRPr lang="en-US"/>
        </a:p>
      </dgm:t>
    </dgm:pt>
    <dgm:pt modelId="{970AA83E-99AD-4754-8A0E-D3B126603ECF}" type="sibTrans" cxnId="{58D65F33-31E9-44A8-B7A3-97E8B7423D90}">
      <dgm:prSet/>
      <dgm:spPr/>
      <dgm:t>
        <a:bodyPr/>
        <a:lstStyle/>
        <a:p>
          <a:endParaRPr lang="en-US"/>
        </a:p>
      </dgm:t>
    </dgm:pt>
    <dgm:pt modelId="{47C455D6-74E5-4197-AA22-05AED631CA02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Movement Initiation</a:t>
          </a:r>
          <a:endParaRPr lang="en-US" dirty="0"/>
        </a:p>
      </dgm:t>
    </dgm:pt>
    <dgm:pt modelId="{6E8B4715-FF03-4866-8EFE-AE20AD75435B}" type="parTrans" cxnId="{EA5DF487-ACB1-49CB-AB67-6CCEDA654797}">
      <dgm:prSet/>
      <dgm:spPr/>
      <dgm:t>
        <a:bodyPr/>
        <a:lstStyle/>
        <a:p>
          <a:endParaRPr lang="en-US"/>
        </a:p>
      </dgm:t>
    </dgm:pt>
    <dgm:pt modelId="{EE6E39E8-2AC9-4559-A2C4-613421704F67}" type="sibTrans" cxnId="{EA5DF487-ACB1-49CB-AB67-6CCEDA654797}">
      <dgm:prSet/>
      <dgm:spPr/>
      <dgm:t>
        <a:bodyPr/>
        <a:lstStyle/>
        <a:p>
          <a:endParaRPr lang="en-US"/>
        </a:p>
      </dgm:t>
    </dgm:pt>
    <dgm:pt modelId="{AA905D5B-5DB8-4392-B3F0-DA082C09185A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Low</a:t>
          </a:r>
          <a:endParaRPr lang="en-US" dirty="0"/>
        </a:p>
      </dgm:t>
    </dgm:pt>
    <dgm:pt modelId="{9A6A30C1-9724-44CE-B2F7-5FD3DEFDB8CE}" type="parTrans" cxnId="{93B5CC29-81C6-4811-A2F3-BBA760BA327B}">
      <dgm:prSet/>
      <dgm:spPr/>
      <dgm:t>
        <a:bodyPr/>
        <a:lstStyle/>
        <a:p>
          <a:endParaRPr lang="en-US"/>
        </a:p>
      </dgm:t>
    </dgm:pt>
    <dgm:pt modelId="{A2A84308-9C35-484E-B832-0EB6A4119A32}" type="sibTrans" cxnId="{93B5CC29-81C6-4811-A2F3-BBA760BA327B}">
      <dgm:prSet/>
      <dgm:spPr/>
      <dgm:t>
        <a:bodyPr/>
        <a:lstStyle/>
        <a:p>
          <a:endParaRPr lang="en-US"/>
        </a:p>
      </dgm:t>
    </dgm:pt>
    <dgm:pt modelId="{A003C157-1133-43F3-97C9-B72618373AD9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Middle</a:t>
          </a:r>
          <a:endParaRPr lang="en-US" dirty="0"/>
        </a:p>
      </dgm:t>
    </dgm:pt>
    <dgm:pt modelId="{39F723A4-7F5A-46C8-8CE6-AB93B1735983}" type="parTrans" cxnId="{5FB83924-01F8-4AA1-B14A-C88A3955034D}">
      <dgm:prSet/>
      <dgm:spPr/>
      <dgm:t>
        <a:bodyPr/>
        <a:lstStyle/>
        <a:p>
          <a:endParaRPr lang="en-US"/>
        </a:p>
      </dgm:t>
    </dgm:pt>
    <dgm:pt modelId="{C5A881AD-81F5-4970-B7A8-B8BD7B4E0C89}" type="sibTrans" cxnId="{5FB83924-01F8-4AA1-B14A-C88A3955034D}">
      <dgm:prSet/>
      <dgm:spPr/>
      <dgm:t>
        <a:bodyPr/>
        <a:lstStyle/>
        <a:p>
          <a:endParaRPr lang="en-US"/>
        </a:p>
      </dgm:t>
    </dgm:pt>
    <dgm:pt modelId="{DAE6ECFF-7E6A-4027-B4ED-6DE4F1AFB1F1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High</a:t>
          </a:r>
          <a:endParaRPr lang="en-US" dirty="0"/>
        </a:p>
      </dgm:t>
    </dgm:pt>
    <dgm:pt modelId="{20E766BD-B89F-4E6E-AF72-16CF2EE9F66F}" type="parTrans" cxnId="{6F3F9577-8597-4DBC-8220-AD9A23EB6069}">
      <dgm:prSet/>
      <dgm:spPr/>
      <dgm:t>
        <a:bodyPr/>
        <a:lstStyle/>
        <a:p>
          <a:endParaRPr lang="en-US"/>
        </a:p>
      </dgm:t>
    </dgm:pt>
    <dgm:pt modelId="{03896642-6637-49D6-AFDB-A6CFAAA32FB4}" type="sibTrans" cxnId="{6F3F9577-8597-4DBC-8220-AD9A23EB6069}">
      <dgm:prSet/>
      <dgm:spPr/>
      <dgm:t>
        <a:bodyPr/>
        <a:lstStyle/>
        <a:p>
          <a:endParaRPr lang="en-US"/>
        </a:p>
      </dgm:t>
    </dgm:pt>
    <dgm:pt modelId="{17F86051-BB85-4116-A64F-B752006ECB37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Air</a:t>
          </a:r>
          <a:endParaRPr lang="en-US" dirty="0"/>
        </a:p>
      </dgm:t>
    </dgm:pt>
    <dgm:pt modelId="{CFCD196A-16E7-4455-B2C3-B26218C292FC}" type="parTrans" cxnId="{27BA0A79-E3F5-4A29-973E-025AFC1979C6}">
      <dgm:prSet/>
      <dgm:spPr/>
      <dgm:t>
        <a:bodyPr/>
        <a:lstStyle/>
        <a:p>
          <a:endParaRPr lang="en-US"/>
        </a:p>
      </dgm:t>
    </dgm:pt>
    <dgm:pt modelId="{938345E4-6B6C-4E54-81FC-310152DBBBB7}" type="sibTrans" cxnId="{27BA0A79-E3F5-4A29-973E-025AFC1979C6}">
      <dgm:prSet/>
      <dgm:spPr/>
      <dgm:t>
        <a:bodyPr/>
        <a:lstStyle/>
        <a:p>
          <a:endParaRPr lang="en-US"/>
        </a:p>
      </dgm:t>
    </dgm:pt>
    <dgm:pt modelId="{6EBE8029-46B2-4FD0-A745-433F383E9E5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Floor</a:t>
          </a:r>
          <a:endParaRPr lang="en-US" dirty="0"/>
        </a:p>
      </dgm:t>
    </dgm:pt>
    <dgm:pt modelId="{3F7D0123-DCC1-48A2-865F-18EF293185DC}" type="parTrans" cxnId="{F98F5570-8937-43FC-8120-2835B182E03D}">
      <dgm:prSet/>
      <dgm:spPr/>
      <dgm:t>
        <a:bodyPr/>
        <a:lstStyle/>
        <a:p>
          <a:endParaRPr lang="en-US"/>
        </a:p>
      </dgm:t>
    </dgm:pt>
    <dgm:pt modelId="{7308F103-26A9-47B1-B671-04E02E704167}" type="sibTrans" cxnId="{F98F5570-8937-43FC-8120-2835B182E03D}">
      <dgm:prSet/>
      <dgm:spPr/>
      <dgm:t>
        <a:bodyPr/>
        <a:lstStyle/>
        <a:p>
          <a:endParaRPr lang="en-US"/>
        </a:p>
      </dgm:t>
    </dgm:pt>
    <dgm:pt modelId="{B8158E07-9A45-4584-885D-DB0B95AF5BA5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6CED0233-A1A2-4D6F-A750-44C30CF15F03}" type="parTrans" cxnId="{F5DD25D6-D964-4B57-99BE-F2090BD35A0D}">
      <dgm:prSet/>
      <dgm:spPr/>
      <dgm:t>
        <a:bodyPr/>
        <a:lstStyle/>
        <a:p>
          <a:endParaRPr lang="en-US"/>
        </a:p>
      </dgm:t>
    </dgm:pt>
    <dgm:pt modelId="{CD843824-3D48-45B6-95D6-3B4A9C3DA175}" type="sibTrans" cxnId="{F5DD25D6-D964-4B57-99BE-F2090BD35A0D}">
      <dgm:prSet/>
      <dgm:spPr/>
      <dgm:t>
        <a:bodyPr/>
        <a:lstStyle/>
        <a:p>
          <a:endParaRPr lang="en-US"/>
        </a:p>
      </dgm:t>
    </dgm:pt>
    <dgm:pt modelId="{1B8572E5-DB39-4C28-8482-22E25EE84689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573BBFFC-BD88-4EA5-8E30-8BD359A7B1F0}" type="parTrans" cxnId="{08560D90-D724-4972-B2BB-3189A408D72E}">
      <dgm:prSet/>
      <dgm:spPr/>
      <dgm:t>
        <a:bodyPr/>
        <a:lstStyle/>
        <a:p>
          <a:endParaRPr lang="en-US"/>
        </a:p>
      </dgm:t>
    </dgm:pt>
    <dgm:pt modelId="{557D72BE-50D3-47BE-8A38-3CFB950C0B78}" type="sibTrans" cxnId="{08560D90-D724-4972-B2BB-3189A408D72E}">
      <dgm:prSet/>
      <dgm:spPr/>
      <dgm:t>
        <a:bodyPr/>
        <a:lstStyle/>
        <a:p>
          <a:endParaRPr lang="en-US"/>
        </a:p>
      </dgm:t>
    </dgm:pt>
    <dgm:pt modelId="{A25EA161-0642-48C0-9DEE-95D3B37EFD3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C2413C55-4422-4EAC-85AA-6EBD203906F9}" type="parTrans" cxnId="{2ABCA501-248B-40B3-8BF0-91D451649390}">
      <dgm:prSet/>
      <dgm:spPr/>
      <dgm:t>
        <a:bodyPr/>
        <a:lstStyle/>
        <a:p>
          <a:endParaRPr lang="en-US"/>
        </a:p>
      </dgm:t>
    </dgm:pt>
    <dgm:pt modelId="{5F17580A-8314-47B3-9DBF-1037207A4A60}" type="sibTrans" cxnId="{2ABCA501-248B-40B3-8BF0-91D451649390}">
      <dgm:prSet/>
      <dgm:spPr/>
      <dgm:t>
        <a:bodyPr/>
        <a:lstStyle/>
        <a:p>
          <a:endParaRPr lang="en-US"/>
        </a:p>
      </dgm:t>
    </dgm:pt>
    <dgm:pt modelId="{58506D4C-D2D4-4CEA-9241-BA8BB27C3B4E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7ABD1DB3-4915-4719-B25B-AE867CDC45E8}" type="parTrans" cxnId="{D0300293-1908-4F7A-A32C-3B1EC1F47C80}">
      <dgm:prSet/>
      <dgm:spPr/>
      <dgm:t>
        <a:bodyPr/>
        <a:lstStyle/>
        <a:p>
          <a:endParaRPr lang="en-US"/>
        </a:p>
      </dgm:t>
    </dgm:pt>
    <dgm:pt modelId="{C903FCA5-E589-4B23-8335-8B888177570E}" type="sibTrans" cxnId="{D0300293-1908-4F7A-A32C-3B1EC1F47C80}">
      <dgm:prSet/>
      <dgm:spPr/>
      <dgm:t>
        <a:bodyPr/>
        <a:lstStyle/>
        <a:p>
          <a:endParaRPr lang="en-US"/>
        </a:p>
      </dgm:t>
    </dgm:pt>
    <dgm:pt modelId="{490BB0D9-C9CE-47B8-8894-D47F0C930796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Intimate</a:t>
          </a:r>
          <a:endParaRPr lang="en-US" dirty="0"/>
        </a:p>
      </dgm:t>
    </dgm:pt>
    <dgm:pt modelId="{A0442B79-E5B6-4904-A6BA-938DE8C66469}" type="parTrans" cxnId="{12FC9B4A-A4D6-41C0-A414-08CEE8E6516A}">
      <dgm:prSet/>
      <dgm:spPr/>
      <dgm:t>
        <a:bodyPr/>
        <a:lstStyle/>
        <a:p>
          <a:endParaRPr lang="en-US"/>
        </a:p>
      </dgm:t>
    </dgm:pt>
    <dgm:pt modelId="{988365A9-54F4-40E8-A102-36286BDFFB2B}" type="sibTrans" cxnId="{12FC9B4A-A4D6-41C0-A414-08CEE8E6516A}">
      <dgm:prSet/>
      <dgm:spPr/>
      <dgm:t>
        <a:bodyPr/>
        <a:lstStyle/>
        <a:p>
          <a:endParaRPr lang="en-US"/>
        </a:p>
      </dgm:t>
    </dgm:pt>
    <dgm:pt modelId="{D7EE5F89-9D40-4AE3-A8A2-9D78BD815DD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31E5311C-F8D7-4A3F-999C-38F6E7CF3F35}" type="parTrans" cxnId="{F60E8B95-CA4A-4CBB-88EE-76B63FD9728C}">
      <dgm:prSet/>
      <dgm:spPr/>
      <dgm:t>
        <a:bodyPr/>
        <a:lstStyle/>
        <a:p>
          <a:endParaRPr lang="en-US"/>
        </a:p>
      </dgm:t>
    </dgm:pt>
    <dgm:pt modelId="{5F533AD0-5D56-4DC7-B737-47D00B215398}" type="sibTrans" cxnId="{F60E8B95-CA4A-4CBB-88EE-76B63FD9728C}">
      <dgm:prSet/>
      <dgm:spPr/>
      <dgm:t>
        <a:bodyPr/>
        <a:lstStyle/>
        <a:p>
          <a:endParaRPr lang="en-US"/>
        </a:p>
      </dgm:t>
    </dgm:pt>
    <dgm:pt modelId="{A0B36832-74F6-4018-9B4B-15796B17462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General</a:t>
          </a:r>
          <a:endParaRPr lang="en-US" dirty="0"/>
        </a:p>
      </dgm:t>
    </dgm:pt>
    <dgm:pt modelId="{C008C96C-3B56-402C-A075-9AFE79A94BE2}" type="parTrans" cxnId="{7D3CCA5D-832C-42FF-9569-8CA6C5CC2C25}">
      <dgm:prSet/>
      <dgm:spPr/>
      <dgm:t>
        <a:bodyPr/>
        <a:lstStyle/>
        <a:p>
          <a:endParaRPr lang="en-US"/>
        </a:p>
      </dgm:t>
    </dgm:pt>
    <dgm:pt modelId="{4777DC7C-945C-4D67-95D3-F8E6FE1834E0}" type="sibTrans" cxnId="{7D3CCA5D-832C-42FF-9569-8CA6C5CC2C25}">
      <dgm:prSet/>
      <dgm:spPr/>
      <dgm:t>
        <a:bodyPr/>
        <a:lstStyle/>
        <a:p>
          <a:endParaRPr lang="en-US"/>
        </a:p>
      </dgm:t>
    </dgm:pt>
    <dgm:pt modelId="{54435FD4-83ED-48B0-8E57-93B85BA4527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Tempo</a:t>
          </a:r>
          <a:endParaRPr lang="en-US" dirty="0"/>
        </a:p>
      </dgm:t>
    </dgm:pt>
    <dgm:pt modelId="{4B12D747-CBBA-4208-96AB-0F1508420AD5}" type="parTrans" cxnId="{35AD4915-2BC8-420D-8574-E06496B8181E}">
      <dgm:prSet/>
      <dgm:spPr/>
      <dgm:t>
        <a:bodyPr/>
        <a:lstStyle/>
        <a:p>
          <a:endParaRPr lang="en-US"/>
        </a:p>
      </dgm:t>
    </dgm:pt>
    <dgm:pt modelId="{B8F7B916-964E-422E-91CF-9C06360586E3}" type="sibTrans" cxnId="{35AD4915-2BC8-420D-8574-E06496B8181E}">
      <dgm:prSet/>
      <dgm:spPr/>
      <dgm:t>
        <a:bodyPr/>
        <a:lstStyle/>
        <a:p>
          <a:endParaRPr lang="en-US"/>
        </a:p>
      </dgm:t>
    </dgm:pt>
    <dgm:pt modelId="{B3665D1D-0DF6-42CB-85D3-7992F472F97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Largo</a:t>
          </a:r>
          <a:endParaRPr lang="en-US" dirty="0"/>
        </a:p>
      </dgm:t>
    </dgm:pt>
    <dgm:pt modelId="{E9D5026D-C554-44CA-8E44-3F26F8B03CFE}" type="parTrans" cxnId="{FCE15379-705D-4EC1-B876-9781EEB93243}">
      <dgm:prSet/>
      <dgm:spPr/>
      <dgm:t>
        <a:bodyPr/>
        <a:lstStyle/>
        <a:p>
          <a:endParaRPr lang="en-US"/>
        </a:p>
      </dgm:t>
    </dgm:pt>
    <dgm:pt modelId="{365C3B7D-963F-4050-AB31-5C6B6C8C9BD8}" type="sibTrans" cxnId="{FCE15379-705D-4EC1-B876-9781EEB93243}">
      <dgm:prSet/>
      <dgm:spPr/>
      <dgm:t>
        <a:bodyPr/>
        <a:lstStyle/>
        <a:p>
          <a:endParaRPr lang="en-US"/>
        </a:p>
      </dgm:t>
    </dgm:pt>
    <dgm:pt modelId="{BE3CF88C-B45B-4EFD-92BA-0C2BA5C0CC4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Moderato</a:t>
          </a:r>
          <a:endParaRPr lang="en-US" dirty="0"/>
        </a:p>
      </dgm:t>
    </dgm:pt>
    <dgm:pt modelId="{8B3A4EF7-F63D-4B2C-86DE-83DA869FF850}" type="parTrans" cxnId="{6655BEBC-3BB6-4B7F-A293-13247EE37369}">
      <dgm:prSet/>
      <dgm:spPr/>
      <dgm:t>
        <a:bodyPr/>
        <a:lstStyle/>
        <a:p>
          <a:endParaRPr lang="en-US"/>
        </a:p>
      </dgm:t>
    </dgm:pt>
    <dgm:pt modelId="{05109A78-E475-4BA3-A722-A9F851AB6331}" type="sibTrans" cxnId="{6655BEBC-3BB6-4B7F-A293-13247EE37369}">
      <dgm:prSet/>
      <dgm:spPr/>
      <dgm:t>
        <a:bodyPr/>
        <a:lstStyle/>
        <a:p>
          <a:endParaRPr lang="en-US"/>
        </a:p>
      </dgm:t>
    </dgm:pt>
    <dgm:pt modelId="{71A92AA8-B9CB-4AED-83D7-1D7F8D16DDE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Adagio</a:t>
          </a:r>
          <a:endParaRPr lang="en-US" dirty="0"/>
        </a:p>
      </dgm:t>
    </dgm:pt>
    <dgm:pt modelId="{9F7D7FA4-32DB-40A3-A2FC-C4E9C4A3AC90}" type="parTrans" cxnId="{0083CD7B-4664-4C75-9FBA-B57E422974CB}">
      <dgm:prSet/>
      <dgm:spPr/>
      <dgm:t>
        <a:bodyPr/>
        <a:lstStyle/>
        <a:p>
          <a:endParaRPr lang="en-US"/>
        </a:p>
      </dgm:t>
    </dgm:pt>
    <dgm:pt modelId="{9EB986CC-D595-4175-9A56-255053B41A59}" type="sibTrans" cxnId="{0083CD7B-4664-4C75-9FBA-B57E422974CB}">
      <dgm:prSet/>
      <dgm:spPr/>
      <dgm:t>
        <a:bodyPr/>
        <a:lstStyle/>
        <a:p>
          <a:endParaRPr lang="en-US"/>
        </a:p>
      </dgm:t>
    </dgm:pt>
    <dgm:pt modelId="{06A921D0-2D67-42AF-AA0C-DB6FD5DCA7E3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Allegro</a:t>
          </a:r>
          <a:endParaRPr lang="en-US" dirty="0"/>
        </a:p>
      </dgm:t>
    </dgm:pt>
    <dgm:pt modelId="{CED48817-7F59-4D92-98C8-9E0FF29D22C5}" type="parTrans" cxnId="{69DBD16D-9074-4B49-82E7-90C5C437B4C8}">
      <dgm:prSet/>
      <dgm:spPr/>
      <dgm:t>
        <a:bodyPr/>
        <a:lstStyle/>
        <a:p>
          <a:endParaRPr lang="en-US"/>
        </a:p>
      </dgm:t>
    </dgm:pt>
    <dgm:pt modelId="{AEDF66F2-489F-4FDA-B3E0-D5A100AB938F}" type="sibTrans" cxnId="{69DBD16D-9074-4B49-82E7-90C5C437B4C8}">
      <dgm:prSet/>
      <dgm:spPr/>
      <dgm:t>
        <a:bodyPr/>
        <a:lstStyle/>
        <a:p>
          <a:endParaRPr lang="en-US"/>
        </a:p>
      </dgm:t>
    </dgm:pt>
    <dgm:pt modelId="{A98823CB-D8FF-487D-9578-E2D7604DAA48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Presto</a:t>
          </a:r>
          <a:endParaRPr lang="en-US" dirty="0"/>
        </a:p>
      </dgm:t>
    </dgm:pt>
    <dgm:pt modelId="{E046F0E1-1E51-4A68-83A6-3255E184857C}" type="parTrans" cxnId="{6200DD1F-D035-4CD8-9D22-25A8BA9A12BE}">
      <dgm:prSet/>
      <dgm:spPr/>
      <dgm:t>
        <a:bodyPr/>
        <a:lstStyle/>
        <a:p>
          <a:endParaRPr lang="en-US"/>
        </a:p>
      </dgm:t>
    </dgm:pt>
    <dgm:pt modelId="{E64094B6-7223-4FA9-8E2D-A515FB6B1790}" type="sibTrans" cxnId="{6200DD1F-D035-4CD8-9D22-25A8BA9A12BE}">
      <dgm:prSet/>
      <dgm:spPr/>
      <dgm:t>
        <a:bodyPr/>
        <a:lstStyle/>
        <a:p>
          <a:endParaRPr lang="en-US"/>
        </a:p>
      </dgm:t>
    </dgm:pt>
    <dgm:pt modelId="{13E9EBE8-FE06-4109-B679-5415E429A72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Proximal</a:t>
          </a:r>
          <a:endParaRPr lang="en-US" dirty="0"/>
        </a:p>
      </dgm:t>
    </dgm:pt>
    <dgm:pt modelId="{16E4ACF4-E7D2-4E34-80C4-C6DEF69472D3}" type="parTrans" cxnId="{C6207356-B06D-4C2E-B354-E159756F0E5D}">
      <dgm:prSet/>
      <dgm:spPr/>
      <dgm:t>
        <a:bodyPr/>
        <a:lstStyle/>
        <a:p>
          <a:endParaRPr lang="en-US"/>
        </a:p>
      </dgm:t>
    </dgm:pt>
    <dgm:pt modelId="{8FFD996B-2C62-43E8-94FE-2B617EBA66E4}" type="sibTrans" cxnId="{C6207356-B06D-4C2E-B354-E159756F0E5D}">
      <dgm:prSet/>
      <dgm:spPr/>
      <dgm:t>
        <a:bodyPr/>
        <a:lstStyle/>
        <a:p>
          <a:endParaRPr lang="en-US"/>
        </a:p>
      </dgm:t>
    </dgm:pt>
    <dgm:pt modelId="{E7010A58-5502-4F48-8E60-63CFC0677B6A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err="1" smtClean="0"/>
            <a:t>Midlimb</a:t>
          </a:r>
          <a:endParaRPr lang="en-US" dirty="0"/>
        </a:p>
      </dgm:t>
    </dgm:pt>
    <dgm:pt modelId="{99C2E531-D7ED-4F0D-8BF5-D375D3D3F213}" type="parTrans" cxnId="{3AEAF8FB-64A7-423C-9963-501E9EBD80E4}">
      <dgm:prSet/>
      <dgm:spPr/>
      <dgm:t>
        <a:bodyPr/>
        <a:lstStyle/>
        <a:p>
          <a:endParaRPr lang="en-US"/>
        </a:p>
      </dgm:t>
    </dgm:pt>
    <dgm:pt modelId="{9C6757F9-876E-455B-B5D6-A6EA6818BB6A}" type="sibTrans" cxnId="{3AEAF8FB-64A7-423C-9963-501E9EBD80E4}">
      <dgm:prSet/>
      <dgm:spPr/>
      <dgm:t>
        <a:bodyPr/>
        <a:lstStyle/>
        <a:p>
          <a:endParaRPr lang="en-US"/>
        </a:p>
      </dgm:t>
    </dgm:pt>
    <dgm:pt modelId="{EE918286-0437-48F9-9015-FF5374C5682B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Distal</a:t>
          </a:r>
          <a:endParaRPr lang="en-US" dirty="0"/>
        </a:p>
      </dgm:t>
    </dgm:pt>
    <dgm:pt modelId="{7C91B3D0-F8E4-4AD6-A3EE-964F7B12104D}" type="parTrans" cxnId="{74DBFE60-79B6-41C6-A1B5-254D3E6397B4}">
      <dgm:prSet/>
      <dgm:spPr/>
      <dgm:t>
        <a:bodyPr/>
        <a:lstStyle/>
        <a:p>
          <a:endParaRPr lang="en-US"/>
        </a:p>
      </dgm:t>
    </dgm:pt>
    <dgm:pt modelId="{8AE00398-6722-4F74-828A-E332F6E9FCF0}" type="sibTrans" cxnId="{74DBFE60-79B6-41C6-A1B5-254D3E6397B4}">
      <dgm:prSet/>
      <dgm:spPr/>
      <dgm:t>
        <a:bodyPr/>
        <a:lstStyle/>
        <a:p>
          <a:endParaRPr lang="en-US"/>
        </a:p>
      </dgm:t>
    </dgm:pt>
    <dgm:pt modelId="{BE960C28-EC3F-4D06-9DCA-819540FCC357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Shape Flow</a:t>
          </a:r>
          <a:endParaRPr lang="en-US" dirty="0"/>
        </a:p>
      </dgm:t>
    </dgm:pt>
    <dgm:pt modelId="{FFCF64E8-C281-416B-8035-1EC554602715}" type="parTrans" cxnId="{F06994EC-114B-4E99-9140-A0C572895E60}">
      <dgm:prSet/>
      <dgm:spPr/>
      <dgm:t>
        <a:bodyPr/>
        <a:lstStyle/>
        <a:p>
          <a:endParaRPr lang="en-US"/>
        </a:p>
      </dgm:t>
    </dgm:pt>
    <dgm:pt modelId="{D0AB87E0-D547-4DE0-A02E-3C7177800492}" type="sibTrans" cxnId="{F06994EC-114B-4E99-9140-A0C572895E60}">
      <dgm:prSet/>
      <dgm:spPr/>
      <dgm:t>
        <a:bodyPr/>
        <a:lstStyle/>
        <a:p>
          <a:endParaRPr lang="en-US"/>
        </a:p>
      </dgm:t>
    </dgm:pt>
    <dgm:pt modelId="{DA6A5841-9339-464D-9322-076BE905D5D0}">
      <dgm:prSet phldrT="[Text]"/>
      <dgm:spPr>
        <a:solidFill>
          <a:srgbClr val="C9AACC"/>
        </a:solidFill>
        <a:ln>
          <a:solidFill>
            <a:srgbClr val="C9AACC"/>
          </a:solidFill>
        </a:ln>
      </dgm:spPr>
      <dgm:t>
        <a:bodyPr/>
        <a:lstStyle/>
        <a:p>
          <a:r>
            <a:rPr lang="en-US" dirty="0" smtClean="0"/>
            <a:t>Accent</a:t>
          </a:r>
          <a:endParaRPr lang="en-US" dirty="0"/>
        </a:p>
      </dgm:t>
    </dgm:pt>
    <dgm:pt modelId="{79F3AF1A-09CF-4B84-8BB5-C0C76A147C17}" type="parTrans" cxnId="{7DB975A5-D8B4-4FBC-824E-A40891EAC7B3}">
      <dgm:prSet/>
      <dgm:spPr/>
      <dgm:t>
        <a:bodyPr/>
        <a:lstStyle/>
        <a:p>
          <a:endParaRPr lang="en-US"/>
        </a:p>
      </dgm:t>
    </dgm:pt>
    <dgm:pt modelId="{A1E6241E-3DE2-4C1D-BE49-8AEAC186F0A6}" type="sibTrans" cxnId="{7DB975A5-D8B4-4FBC-824E-A40891EAC7B3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C99AA4-1F1C-469D-B4EE-8A946A63EDDE}" type="pres">
      <dgm:prSet presAssocID="{60979858-1052-476E-AD75-FB7E92D8DC09}" presName="hierRoot1" presStyleCnt="0">
        <dgm:presLayoutVars>
          <dgm:hierBranch val="init"/>
        </dgm:presLayoutVars>
      </dgm:prSet>
      <dgm:spPr/>
    </dgm:pt>
    <dgm:pt modelId="{BE8B57EC-E6FE-4C09-BC2C-CA24ED91FCD9}" type="pres">
      <dgm:prSet presAssocID="{60979858-1052-476E-AD75-FB7E92D8DC09}" presName="rootComposite1" presStyleCnt="0"/>
      <dgm:spPr/>
    </dgm:pt>
    <dgm:pt modelId="{5E06E558-ED84-4211-9C80-3A386D3A7445}" type="pres">
      <dgm:prSet presAssocID="{60979858-1052-476E-AD75-FB7E92D8DC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227C3-2F19-4A4C-8F06-CA60651FAAD4}" type="pres">
      <dgm:prSet presAssocID="{60979858-1052-476E-AD75-FB7E92D8DC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71364D7-7879-462E-9DC0-0B3F9ECE3A77}" type="pres">
      <dgm:prSet presAssocID="{60979858-1052-476E-AD75-FB7E92D8DC09}" presName="hierChild2" presStyleCnt="0"/>
      <dgm:spPr/>
    </dgm:pt>
    <dgm:pt modelId="{ACBC7B66-50C0-4EDA-A84D-89EA6D348FA9}" type="pres">
      <dgm:prSet presAssocID="{44FADBD0-7E44-4E06-9211-27BC1B8D246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410DCC2-905A-4C87-B544-832F21F66AE8}" type="pres">
      <dgm:prSet presAssocID="{CC89EAEC-6C2A-469D-924B-F194E455B0B6}" presName="hierRoot2" presStyleCnt="0">
        <dgm:presLayoutVars>
          <dgm:hierBranch val="init"/>
        </dgm:presLayoutVars>
      </dgm:prSet>
      <dgm:spPr/>
    </dgm:pt>
    <dgm:pt modelId="{BF27CB81-3B76-474A-BC1D-BC02C4CA0830}" type="pres">
      <dgm:prSet presAssocID="{CC89EAEC-6C2A-469D-924B-F194E455B0B6}" presName="rootComposite" presStyleCnt="0"/>
      <dgm:spPr/>
    </dgm:pt>
    <dgm:pt modelId="{E0E21A26-9D9B-4037-852C-3768500EE579}" type="pres">
      <dgm:prSet presAssocID="{CC89EAEC-6C2A-469D-924B-F194E455B0B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34D46-6FC7-4831-AFBB-769E338D3B13}" type="pres">
      <dgm:prSet presAssocID="{CC89EAEC-6C2A-469D-924B-F194E455B0B6}" presName="rootConnector" presStyleLbl="node2" presStyleIdx="0" presStyleCnt="4"/>
      <dgm:spPr/>
      <dgm:t>
        <a:bodyPr/>
        <a:lstStyle/>
        <a:p>
          <a:endParaRPr lang="en-US"/>
        </a:p>
      </dgm:t>
    </dgm:pt>
    <dgm:pt modelId="{B83E768E-D473-4D13-9C26-006AA27D8998}" type="pres">
      <dgm:prSet presAssocID="{CC89EAEC-6C2A-469D-924B-F194E455B0B6}" presName="hierChild4" presStyleCnt="0"/>
      <dgm:spPr/>
    </dgm:pt>
    <dgm:pt modelId="{EE98B60E-4A35-48E8-B05A-5ABD88906C97}" type="pres">
      <dgm:prSet presAssocID="{656AD26A-B795-417F-AEC0-8A091995E5DE}" presName="Name37" presStyleLbl="parChTrans1D3" presStyleIdx="0" presStyleCnt="11"/>
      <dgm:spPr/>
      <dgm:t>
        <a:bodyPr/>
        <a:lstStyle/>
        <a:p>
          <a:endParaRPr lang="en-US"/>
        </a:p>
      </dgm:t>
    </dgm:pt>
    <dgm:pt modelId="{ADD5D8A4-C1BA-4E35-B9A0-7A7EDD6CBDFD}" type="pres">
      <dgm:prSet presAssocID="{B7D735F7-0504-46E9-B72F-A7A8494749BA}" presName="hierRoot2" presStyleCnt="0">
        <dgm:presLayoutVars>
          <dgm:hierBranch val="init"/>
        </dgm:presLayoutVars>
      </dgm:prSet>
      <dgm:spPr/>
    </dgm:pt>
    <dgm:pt modelId="{2AAA9BD5-3B5A-4A1E-A481-F46F1794C08C}" type="pres">
      <dgm:prSet presAssocID="{B7D735F7-0504-46E9-B72F-A7A8494749BA}" presName="rootComposite" presStyleCnt="0"/>
      <dgm:spPr/>
    </dgm:pt>
    <dgm:pt modelId="{626952C1-36BD-4522-9911-E83925D750AD}" type="pres">
      <dgm:prSet presAssocID="{B7D735F7-0504-46E9-B72F-A7A8494749BA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4292A-1917-4E6F-9A9A-591023C46560}" type="pres">
      <dgm:prSet presAssocID="{B7D735F7-0504-46E9-B72F-A7A8494749BA}" presName="rootConnector" presStyleLbl="node3" presStyleIdx="0" presStyleCnt="11"/>
      <dgm:spPr/>
      <dgm:t>
        <a:bodyPr/>
        <a:lstStyle/>
        <a:p>
          <a:endParaRPr lang="en-US"/>
        </a:p>
      </dgm:t>
    </dgm:pt>
    <dgm:pt modelId="{0B194729-423D-439D-90C7-58E0D8E674BF}" type="pres">
      <dgm:prSet presAssocID="{B7D735F7-0504-46E9-B72F-A7A8494749BA}" presName="hierChild4" presStyleCnt="0"/>
      <dgm:spPr/>
    </dgm:pt>
    <dgm:pt modelId="{7B6E3A57-CBF6-4D8F-B532-C47EEEACF25E}" type="pres">
      <dgm:prSet presAssocID="{2CFD680A-F050-4456-BB67-3B751FE01EAC}" presName="Name37" presStyleLbl="parChTrans1D4" presStyleIdx="0" presStyleCnt="25"/>
      <dgm:spPr/>
      <dgm:t>
        <a:bodyPr/>
        <a:lstStyle/>
        <a:p>
          <a:endParaRPr lang="en-US"/>
        </a:p>
      </dgm:t>
    </dgm:pt>
    <dgm:pt modelId="{5F785E3F-05A5-4B01-939E-B228C7D1D975}" type="pres">
      <dgm:prSet presAssocID="{2F451369-F48E-4C9C-9EDC-DBF1BA2C0343}" presName="hierRoot2" presStyleCnt="0">
        <dgm:presLayoutVars>
          <dgm:hierBranch val="init"/>
        </dgm:presLayoutVars>
      </dgm:prSet>
      <dgm:spPr/>
    </dgm:pt>
    <dgm:pt modelId="{9F875084-3132-49C6-8F7A-401DEBAD096F}" type="pres">
      <dgm:prSet presAssocID="{2F451369-F48E-4C9C-9EDC-DBF1BA2C0343}" presName="rootComposite" presStyleCnt="0"/>
      <dgm:spPr/>
    </dgm:pt>
    <dgm:pt modelId="{878047DE-F580-493E-8E9F-455E206EF339}" type="pres">
      <dgm:prSet presAssocID="{2F451369-F48E-4C9C-9EDC-DBF1BA2C0343}" presName="rootText" presStyleLbl="node4" presStyleIdx="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C8098-6A43-42A6-8C26-A41DEC4AFEA2}" type="pres">
      <dgm:prSet presAssocID="{2F451369-F48E-4C9C-9EDC-DBF1BA2C0343}" presName="rootConnector" presStyleLbl="node4" presStyleIdx="0" presStyleCnt="25"/>
      <dgm:spPr/>
      <dgm:t>
        <a:bodyPr/>
        <a:lstStyle/>
        <a:p>
          <a:endParaRPr lang="en-US"/>
        </a:p>
      </dgm:t>
    </dgm:pt>
    <dgm:pt modelId="{3D437E02-F2F5-4B0C-854A-7C390D0F7D92}" type="pres">
      <dgm:prSet presAssocID="{2F451369-F48E-4C9C-9EDC-DBF1BA2C0343}" presName="hierChild4" presStyleCnt="0"/>
      <dgm:spPr/>
    </dgm:pt>
    <dgm:pt modelId="{0209F4DB-D51D-4EAE-8A59-7A39D5056FFE}" type="pres">
      <dgm:prSet presAssocID="{2F451369-F48E-4C9C-9EDC-DBF1BA2C0343}" presName="hierChild5" presStyleCnt="0"/>
      <dgm:spPr/>
    </dgm:pt>
    <dgm:pt modelId="{D9CD04F4-F0D3-48F6-8C93-EB9F84B845AA}" type="pres">
      <dgm:prSet presAssocID="{C17EE33F-B160-4A7E-B203-A84B57CD4CDA}" presName="Name37" presStyleLbl="parChTrans1D4" presStyleIdx="1" presStyleCnt="25"/>
      <dgm:spPr/>
      <dgm:t>
        <a:bodyPr/>
        <a:lstStyle/>
        <a:p>
          <a:endParaRPr lang="en-US"/>
        </a:p>
      </dgm:t>
    </dgm:pt>
    <dgm:pt modelId="{1252698F-EF19-4465-9A79-242EEDB84EFD}" type="pres">
      <dgm:prSet presAssocID="{6FF8C38C-2747-4315-BDE0-0E5E81212A1D}" presName="hierRoot2" presStyleCnt="0">
        <dgm:presLayoutVars>
          <dgm:hierBranch val="init"/>
        </dgm:presLayoutVars>
      </dgm:prSet>
      <dgm:spPr/>
    </dgm:pt>
    <dgm:pt modelId="{FB4404AF-79C7-4FEE-A086-21D9F19BABD8}" type="pres">
      <dgm:prSet presAssocID="{6FF8C38C-2747-4315-BDE0-0E5E81212A1D}" presName="rootComposite" presStyleCnt="0"/>
      <dgm:spPr/>
    </dgm:pt>
    <dgm:pt modelId="{679021F4-E3B4-49B7-AEC0-1A4E86E79771}" type="pres">
      <dgm:prSet presAssocID="{6FF8C38C-2747-4315-BDE0-0E5E81212A1D}" presName="rootText" presStyleLbl="node4" presStyleIdx="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52CD-EE6E-4719-8EFA-1707CB8BD388}" type="pres">
      <dgm:prSet presAssocID="{6FF8C38C-2747-4315-BDE0-0E5E81212A1D}" presName="rootConnector" presStyleLbl="node4" presStyleIdx="1" presStyleCnt="25"/>
      <dgm:spPr/>
      <dgm:t>
        <a:bodyPr/>
        <a:lstStyle/>
        <a:p>
          <a:endParaRPr lang="en-US"/>
        </a:p>
      </dgm:t>
    </dgm:pt>
    <dgm:pt modelId="{B868DFBA-AFA1-4127-9A6F-BC0A3AE088FB}" type="pres">
      <dgm:prSet presAssocID="{6FF8C38C-2747-4315-BDE0-0E5E81212A1D}" presName="hierChild4" presStyleCnt="0"/>
      <dgm:spPr/>
    </dgm:pt>
    <dgm:pt modelId="{99B69C5A-9D42-43A8-B540-A73C3459994A}" type="pres">
      <dgm:prSet presAssocID="{6FF8C38C-2747-4315-BDE0-0E5E81212A1D}" presName="hierChild5" presStyleCnt="0"/>
      <dgm:spPr/>
    </dgm:pt>
    <dgm:pt modelId="{5038635A-91B4-4492-945E-60104744797F}" type="pres">
      <dgm:prSet presAssocID="{B7D735F7-0504-46E9-B72F-A7A8494749BA}" presName="hierChild5" presStyleCnt="0"/>
      <dgm:spPr/>
    </dgm:pt>
    <dgm:pt modelId="{A712E05D-B37B-465C-9F64-8B8B4C753D82}" type="pres">
      <dgm:prSet presAssocID="{CE3B5D5F-1908-4A2E-9AD4-794D72514CCE}" presName="Name37" presStyleLbl="parChTrans1D3" presStyleIdx="1" presStyleCnt="11"/>
      <dgm:spPr/>
      <dgm:t>
        <a:bodyPr/>
        <a:lstStyle/>
        <a:p>
          <a:endParaRPr lang="en-US"/>
        </a:p>
      </dgm:t>
    </dgm:pt>
    <dgm:pt modelId="{06D8565B-3772-4EE8-8DC2-F04969625F2C}" type="pres">
      <dgm:prSet presAssocID="{BA736CF0-AE4A-40C1-BD4B-0EBFA5D1A59D}" presName="hierRoot2" presStyleCnt="0">
        <dgm:presLayoutVars>
          <dgm:hierBranch val="init"/>
        </dgm:presLayoutVars>
      </dgm:prSet>
      <dgm:spPr/>
    </dgm:pt>
    <dgm:pt modelId="{8DECDB98-F455-4F1D-BFC3-B75ECC783CAB}" type="pres">
      <dgm:prSet presAssocID="{BA736CF0-AE4A-40C1-BD4B-0EBFA5D1A59D}" presName="rootComposite" presStyleCnt="0"/>
      <dgm:spPr/>
    </dgm:pt>
    <dgm:pt modelId="{81A2655C-19D1-4787-8146-1E92477D8FFB}" type="pres">
      <dgm:prSet presAssocID="{BA736CF0-AE4A-40C1-BD4B-0EBFA5D1A59D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EFA6-A383-463A-AE33-2A360518094A}" type="pres">
      <dgm:prSet presAssocID="{BA736CF0-AE4A-40C1-BD4B-0EBFA5D1A59D}" presName="rootConnector" presStyleLbl="node3" presStyleIdx="1" presStyleCnt="11"/>
      <dgm:spPr/>
      <dgm:t>
        <a:bodyPr/>
        <a:lstStyle/>
        <a:p>
          <a:endParaRPr lang="en-US"/>
        </a:p>
      </dgm:t>
    </dgm:pt>
    <dgm:pt modelId="{ADA32C58-BA86-403D-A04C-B85F1E87E541}" type="pres">
      <dgm:prSet presAssocID="{BA736CF0-AE4A-40C1-BD4B-0EBFA5D1A59D}" presName="hierChild4" presStyleCnt="0"/>
      <dgm:spPr/>
    </dgm:pt>
    <dgm:pt modelId="{FAC5AFC2-6415-4788-B424-905D45596FBB}" type="pres">
      <dgm:prSet presAssocID="{6E8B4715-FF03-4866-8EFE-AE20AD75435B}" presName="Name37" presStyleLbl="parChTrans1D4" presStyleIdx="2" presStyleCnt="25"/>
      <dgm:spPr/>
      <dgm:t>
        <a:bodyPr/>
        <a:lstStyle/>
        <a:p>
          <a:endParaRPr lang="en-US"/>
        </a:p>
      </dgm:t>
    </dgm:pt>
    <dgm:pt modelId="{B92CA262-3FAF-4189-AACC-069678FB4A05}" type="pres">
      <dgm:prSet presAssocID="{47C455D6-74E5-4197-AA22-05AED631CA02}" presName="hierRoot2" presStyleCnt="0">
        <dgm:presLayoutVars>
          <dgm:hierBranch val="init"/>
        </dgm:presLayoutVars>
      </dgm:prSet>
      <dgm:spPr/>
    </dgm:pt>
    <dgm:pt modelId="{F9CB58E5-E11B-4675-8055-3630DEF0A4AF}" type="pres">
      <dgm:prSet presAssocID="{47C455D6-74E5-4197-AA22-05AED631CA02}" presName="rootComposite" presStyleCnt="0"/>
      <dgm:spPr/>
    </dgm:pt>
    <dgm:pt modelId="{4407B37E-F835-4729-AEAA-16161860AFE8}" type="pres">
      <dgm:prSet presAssocID="{47C455D6-74E5-4197-AA22-05AED631CA02}" presName="rootText" presStyleLbl="node4" presStyleIdx="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9022F2-FC78-4713-B662-DF7E7437EC4F}" type="pres">
      <dgm:prSet presAssocID="{47C455D6-74E5-4197-AA22-05AED631CA02}" presName="rootConnector" presStyleLbl="node4" presStyleIdx="2" presStyleCnt="25"/>
      <dgm:spPr/>
      <dgm:t>
        <a:bodyPr/>
        <a:lstStyle/>
        <a:p>
          <a:endParaRPr lang="en-US"/>
        </a:p>
      </dgm:t>
    </dgm:pt>
    <dgm:pt modelId="{6DA9BCD7-7F26-4414-B53C-022D68CB0503}" type="pres">
      <dgm:prSet presAssocID="{47C455D6-74E5-4197-AA22-05AED631CA02}" presName="hierChild4" presStyleCnt="0"/>
      <dgm:spPr/>
    </dgm:pt>
    <dgm:pt modelId="{0DBB5019-F90C-4260-9496-1AFBA4D473E8}" type="pres">
      <dgm:prSet presAssocID="{16E4ACF4-E7D2-4E34-80C4-C6DEF69472D3}" presName="Name37" presStyleLbl="parChTrans1D4" presStyleIdx="3" presStyleCnt="25"/>
      <dgm:spPr/>
      <dgm:t>
        <a:bodyPr/>
        <a:lstStyle/>
        <a:p>
          <a:endParaRPr lang="en-US"/>
        </a:p>
      </dgm:t>
    </dgm:pt>
    <dgm:pt modelId="{FA52567E-9278-4C56-9EF8-4692D52B5CBC}" type="pres">
      <dgm:prSet presAssocID="{13E9EBE8-FE06-4109-B679-5415E429A723}" presName="hierRoot2" presStyleCnt="0">
        <dgm:presLayoutVars>
          <dgm:hierBranch val="init"/>
        </dgm:presLayoutVars>
      </dgm:prSet>
      <dgm:spPr/>
    </dgm:pt>
    <dgm:pt modelId="{759A2596-E66B-4C98-A5BE-F5659099377C}" type="pres">
      <dgm:prSet presAssocID="{13E9EBE8-FE06-4109-B679-5415E429A723}" presName="rootComposite" presStyleCnt="0"/>
      <dgm:spPr/>
    </dgm:pt>
    <dgm:pt modelId="{1C6F3E9D-35C1-43A5-A46C-539877CBB8D8}" type="pres">
      <dgm:prSet presAssocID="{13E9EBE8-FE06-4109-B679-5415E429A723}" presName="rootText" presStyleLbl="node4" presStyleIdx="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065B23-B494-4849-8E78-5D2FC6A654DD}" type="pres">
      <dgm:prSet presAssocID="{13E9EBE8-FE06-4109-B679-5415E429A723}" presName="rootConnector" presStyleLbl="node4" presStyleIdx="3" presStyleCnt="25"/>
      <dgm:spPr/>
      <dgm:t>
        <a:bodyPr/>
        <a:lstStyle/>
        <a:p>
          <a:endParaRPr lang="en-US"/>
        </a:p>
      </dgm:t>
    </dgm:pt>
    <dgm:pt modelId="{AFD0F339-56CF-45A3-B9BA-DAA70367C7F6}" type="pres">
      <dgm:prSet presAssocID="{13E9EBE8-FE06-4109-B679-5415E429A723}" presName="hierChild4" presStyleCnt="0"/>
      <dgm:spPr/>
    </dgm:pt>
    <dgm:pt modelId="{90DBC0A0-CD2E-435F-A0C2-D94D480952FA}" type="pres">
      <dgm:prSet presAssocID="{13E9EBE8-FE06-4109-B679-5415E429A723}" presName="hierChild5" presStyleCnt="0"/>
      <dgm:spPr/>
    </dgm:pt>
    <dgm:pt modelId="{BAB7246E-9022-4A8A-BDDD-62D0332BA975}" type="pres">
      <dgm:prSet presAssocID="{99C2E531-D7ED-4F0D-8BF5-D375D3D3F213}" presName="Name37" presStyleLbl="parChTrans1D4" presStyleIdx="4" presStyleCnt="25"/>
      <dgm:spPr/>
      <dgm:t>
        <a:bodyPr/>
        <a:lstStyle/>
        <a:p>
          <a:endParaRPr lang="en-US"/>
        </a:p>
      </dgm:t>
    </dgm:pt>
    <dgm:pt modelId="{36C710F4-F3E6-4DFB-9463-BAB8200EB41A}" type="pres">
      <dgm:prSet presAssocID="{E7010A58-5502-4F48-8E60-63CFC0677B6A}" presName="hierRoot2" presStyleCnt="0">
        <dgm:presLayoutVars>
          <dgm:hierBranch val="init"/>
        </dgm:presLayoutVars>
      </dgm:prSet>
      <dgm:spPr/>
    </dgm:pt>
    <dgm:pt modelId="{55D50C1F-B87E-49F9-81CF-70A90727C035}" type="pres">
      <dgm:prSet presAssocID="{E7010A58-5502-4F48-8E60-63CFC0677B6A}" presName="rootComposite" presStyleCnt="0"/>
      <dgm:spPr/>
    </dgm:pt>
    <dgm:pt modelId="{B4829807-D884-41A7-B0D6-216BD9F9652E}" type="pres">
      <dgm:prSet presAssocID="{E7010A58-5502-4F48-8E60-63CFC0677B6A}" presName="rootText" presStyleLbl="node4" presStyleIdx="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08E82-9F1C-4599-A079-31922EEB7B31}" type="pres">
      <dgm:prSet presAssocID="{E7010A58-5502-4F48-8E60-63CFC0677B6A}" presName="rootConnector" presStyleLbl="node4" presStyleIdx="4" presStyleCnt="25"/>
      <dgm:spPr/>
      <dgm:t>
        <a:bodyPr/>
        <a:lstStyle/>
        <a:p>
          <a:endParaRPr lang="en-US"/>
        </a:p>
      </dgm:t>
    </dgm:pt>
    <dgm:pt modelId="{5564F714-201E-4FE1-B3A1-7D771A93D2D1}" type="pres">
      <dgm:prSet presAssocID="{E7010A58-5502-4F48-8E60-63CFC0677B6A}" presName="hierChild4" presStyleCnt="0"/>
      <dgm:spPr/>
    </dgm:pt>
    <dgm:pt modelId="{C53C60E2-04F7-437D-B2AE-4C57613044A6}" type="pres">
      <dgm:prSet presAssocID="{E7010A58-5502-4F48-8E60-63CFC0677B6A}" presName="hierChild5" presStyleCnt="0"/>
      <dgm:spPr/>
    </dgm:pt>
    <dgm:pt modelId="{0AE38B3B-5083-4B2D-98E9-E3D3A5202070}" type="pres">
      <dgm:prSet presAssocID="{7C91B3D0-F8E4-4AD6-A3EE-964F7B12104D}" presName="Name37" presStyleLbl="parChTrans1D4" presStyleIdx="5" presStyleCnt="25"/>
      <dgm:spPr/>
      <dgm:t>
        <a:bodyPr/>
        <a:lstStyle/>
        <a:p>
          <a:endParaRPr lang="en-US"/>
        </a:p>
      </dgm:t>
    </dgm:pt>
    <dgm:pt modelId="{869E2FA7-4B35-4E4B-B40F-6F15A5EC7EAF}" type="pres">
      <dgm:prSet presAssocID="{EE918286-0437-48F9-9015-FF5374C5682B}" presName="hierRoot2" presStyleCnt="0">
        <dgm:presLayoutVars>
          <dgm:hierBranch val="init"/>
        </dgm:presLayoutVars>
      </dgm:prSet>
      <dgm:spPr/>
    </dgm:pt>
    <dgm:pt modelId="{00552BB8-0B57-4A95-A48D-6F901118C925}" type="pres">
      <dgm:prSet presAssocID="{EE918286-0437-48F9-9015-FF5374C5682B}" presName="rootComposite" presStyleCnt="0"/>
      <dgm:spPr/>
    </dgm:pt>
    <dgm:pt modelId="{41EC5716-2AC2-4E43-A23B-9C318430DF63}" type="pres">
      <dgm:prSet presAssocID="{EE918286-0437-48F9-9015-FF5374C5682B}" presName="rootText" presStyleLbl="node4" presStyleIdx="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56555A-A017-48F7-8BC5-35B90175C60A}" type="pres">
      <dgm:prSet presAssocID="{EE918286-0437-48F9-9015-FF5374C5682B}" presName="rootConnector" presStyleLbl="node4" presStyleIdx="5" presStyleCnt="25"/>
      <dgm:spPr/>
      <dgm:t>
        <a:bodyPr/>
        <a:lstStyle/>
        <a:p>
          <a:endParaRPr lang="en-US"/>
        </a:p>
      </dgm:t>
    </dgm:pt>
    <dgm:pt modelId="{70FB35C0-727B-4DBD-A726-7295738D43FF}" type="pres">
      <dgm:prSet presAssocID="{EE918286-0437-48F9-9015-FF5374C5682B}" presName="hierChild4" presStyleCnt="0"/>
      <dgm:spPr/>
    </dgm:pt>
    <dgm:pt modelId="{14C0D1CF-DBBA-435E-8E30-83EE85530D73}" type="pres">
      <dgm:prSet presAssocID="{EE918286-0437-48F9-9015-FF5374C5682B}" presName="hierChild5" presStyleCnt="0"/>
      <dgm:spPr/>
    </dgm:pt>
    <dgm:pt modelId="{4289E916-4D12-44EC-82B9-24FCC199D778}" type="pres">
      <dgm:prSet presAssocID="{47C455D6-74E5-4197-AA22-05AED631CA02}" presName="hierChild5" presStyleCnt="0"/>
      <dgm:spPr/>
    </dgm:pt>
    <dgm:pt modelId="{A93750A9-50F7-4159-9C84-8CCADDCF6033}" type="pres">
      <dgm:prSet presAssocID="{BA736CF0-AE4A-40C1-BD4B-0EBFA5D1A59D}" presName="hierChild5" presStyleCnt="0"/>
      <dgm:spPr/>
    </dgm:pt>
    <dgm:pt modelId="{A3861F04-D233-45EC-A8C2-02AFF1061F64}" type="pres">
      <dgm:prSet presAssocID="{CC89EAEC-6C2A-469D-924B-F194E455B0B6}" presName="hierChild5" presStyleCnt="0"/>
      <dgm:spPr/>
    </dgm:pt>
    <dgm:pt modelId="{E7F6AEA3-5BC0-4BC4-AB6F-B305517BECD2}" type="pres">
      <dgm:prSet presAssocID="{375F62F2-2433-459D-A9D7-A57F811D425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A3A28BB-4EE7-4644-9E74-06A1812FEE17}" type="pres">
      <dgm:prSet presAssocID="{63DDE605-1825-480A-B758-8F9426F8EF4B}" presName="hierRoot2" presStyleCnt="0">
        <dgm:presLayoutVars>
          <dgm:hierBranch val="init"/>
        </dgm:presLayoutVars>
      </dgm:prSet>
      <dgm:spPr/>
    </dgm:pt>
    <dgm:pt modelId="{38EFB7F7-C8EF-4A87-A1AF-D692452429B6}" type="pres">
      <dgm:prSet presAssocID="{63DDE605-1825-480A-B758-8F9426F8EF4B}" presName="rootComposite" presStyleCnt="0"/>
      <dgm:spPr/>
    </dgm:pt>
    <dgm:pt modelId="{E20BA93C-9337-4579-B298-69BC7D3D0055}" type="pres">
      <dgm:prSet presAssocID="{63DDE605-1825-480A-B758-8F9426F8EF4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83D1E-A758-4BB5-93F6-9422E44E914D}" type="pres">
      <dgm:prSet presAssocID="{63DDE605-1825-480A-B758-8F9426F8EF4B}" presName="rootConnector" presStyleLbl="node2" presStyleIdx="1" presStyleCnt="4"/>
      <dgm:spPr/>
      <dgm:t>
        <a:bodyPr/>
        <a:lstStyle/>
        <a:p>
          <a:endParaRPr lang="en-US"/>
        </a:p>
      </dgm:t>
    </dgm:pt>
    <dgm:pt modelId="{E5F3ED8B-9BA7-4DF3-9BD8-DF0140902C8E}" type="pres">
      <dgm:prSet presAssocID="{63DDE605-1825-480A-B758-8F9426F8EF4B}" presName="hierChild4" presStyleCnt="0"/>
      <dgm:spPr/>
    </dgm:pt>
    <dgm:pt modelId="{F34B7118-44FC-473B-9923-6932F0CDE527}" type="pres">
      <dgm:prSet presAssocID="{0B4C1756-2292-4869-82DA-1D755D3903C2}" presName="Name37" presStyleLbl="parChTrans1D3" presStyleIdx="2" presStyleCnt="11"/>
      <dgm:spPr/>
      <dgm:t>
        <a:bodyPr/>
        <a:lstStyle/>
        <a:p>
          <a:endParaRPr lang="en-US"/>
        </a:p>
      </dgm:t>
    </dgm:pt>
    <dgm:pt modelId="{911418F9-3BEF-4858-B50B-7E0394A7A16F}" type="pres">
      <dgm:prSet presAssocID="{B74EF4E9-B6A4-492E-BE4C-A63058D24B60}" presName="hierRoot2" presStyleCnt="0">
        <dgm:presLayoutVars>
          <dgm:hierBranch val="init"/>
        </dgm:presLayoutVars>
      </dgm:prSet>
      <dgm:spPr/>
    </dgm:pt>
    <dgm:pt modelId="{E0A1B41A-ECDE-469F-BE4C-48E34D7B8BF2}" type="pres">
      <dgm:prSet presAssocID="{B74EF4E9-B6A4-492E-BE4C-A63058D24B60}" presName="rootComposite" presStyleCnt="0"/>
      <dgm:spPr/>
    </dgm:pt>
    <dgm:pt modelId="{7BC0A144-B7B3-4D54-B0B0-EDC01CEB2C4E}" type="pres">
      <dgm:prSet presAssocID="{B74EF4E9-B6A4-492E-BE4C-A63058D24B60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ED7BB-01F3-4A92-A283-546332F7A5F0}" type="pres">
      <dgm:prSet presAssocID="{B74EF4E9-B6A4-492E-BE4C-A63058D24B60}" presName="rootConnector" presStyleLbl="node3" presStyleIdx="2" presStyleCnt="11"/>
      <dgm:spPr/>
      <dgm:t>
        <a:bodyPr/>
        <a:lstStyle/>
        <a:p>
          <a:endParaRPr lang="en-US"/>
        </a:p>
      </dgm:t>
    </dgm:pt>
    <dgm:pt modelId="{74EB0933-D756-4529-92D2-1770894A72BF}" type="pres">
      <dgm:prSet presAssocID="{B74EF4E9-B6A4-492E-BE4C-A63058D24B60}" presName="hierChild4" presStyleCnt="0"/>
      <dgm:spPr/>
    </dgm:pt>
    <dgm:pt modelId="{49919718-7151-488E-8993-F5E90EC24087}" type="pres">
      <dgm:prSet presAssocID="{B74EF4E9-B6A4-492E-BE4C-A63058D24B60}" presName="hierChild5" presStyleCnt="0"/>
      <dgm:spPr/>
    </dgm:pt>
    <dgm:pt modelId="{3699D07F-6F2E-4EC3-BB9D-003E51BC8B69}" type="pres">
      <dgm:prSet presAssocID="{815DE9DE-44FB-44D8-8CF6-610E0C510216}" presName="Name37" presStyleLbl="parChTrans1D3" presStyleIdx="3" presStyleCnt="11"/>
      <dgm:spPr/>
      <dgm:t>
        <a:bodyPr/>
        <a:lstStyle/>
        <a:p>
          <a:endParaRPr lang="en-US"/>
        </a:p>
      </dgm:t>
    </dgm:pt>
    <dgm:pt modelId="{894906DF-1DB8-4424-8CBE-CD2519EC453C}" type="pres">
      <dgm:prSet presAssocID="{9FC69BE1-09C0-475F-A04E-7C6C5A7A563B}" presName="hierRoot2" presStyleCnt="0">
        <dgm:presLayoutVars>
          <dgm:hierBranch val="init"/>
        </dgm:presLayoutVars>
      </dgm:prSet>
      <dgm:spPr/>
    </dgm:pt>
    <dgm:pt modelId="{BC8D9D7C-29CE-410B-ABB5-931E0635C738}" type="pres">
      <dgm:prSet presAssocID="{9FC69BE1-09C0-475F-A04E-7C6C5A7A563B}" presName="rootComposite" presStyleCnt="0"/>
      <dgm:spPr/>
    </dgm:pt>
    <dgm:pt modelId="{B3A0BB25-344E-4B33-966C-D40FA45B8401}" type="pres">
      <dgm:prSet presAssocID="{9FC69BE1-09C0-475F-A04E-7C6C5A7A563B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D40-740D-4CD4-BEBE-D28D5D07EEB3}" type="pres">
      <dgm:prSet presAssocID="{9FC69BE1-09C0-475F-A04E-7C6C5A7A563B}" presName="rootConnector" presStyleLbl="node3" presStyleIdx="3" presStyleCnt="11"/>
      <dgm:spPr/>
      <dgm:t>
        <a:bodyPr/>
        <a:lstStyle/>
        <a:p>
          <a:endParaRPr lang="en-US"/>
        </a:p>
      </dgm:t>
    </dgm:pt>
    <dgm:pt modelId="{46438D3D-85B1-41BE-9218-1BFCF289280C}" type="pres">
      <dgm:prSet presAssocID="{9FC69BE1-09C0-475F-A04E-7C6C5A7A563B}" presName="hierChild4" presStyleCnt="0"/>
      <dgm:spPr/>
    </dgm:pt>
    <dgm:pt modelId="{908C9AB2-5B70-4649-9D5A-E077E08366AF}" type="pres">
      <dgm:prSet presAssocID="{9FC69BE1-09C0-475F-A04E-7C6C5A7A563B}" presName="hierChild5" presStyleCnt="0"/>
      <dgm:spPr/>
    </dgm:pt>
    <dgm:pt modelId="{B76D3638-8366-4430-90A2-BDDBFAEA7D26}" type="pres">
      <dgm:prSet presAssocID="{63DDE605-1825-480A-B758-8F9426F8EF4B}" presName="hierChild5" presStyleCnt="0"/>
      <dgm:spPr/>
    </dgm:pt>
    <dgm:pt modelId="{607FEBC7-4735-45E4-B06B-31876B6D09E3}" type="pres">
      <dgm:prSet presAssocID="{F5BECBD8-45BF-4470-9C54-C0EC4256E5C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90A3ECA-720C-4105-962F-8E234AB65E5C}" type="pres">
      <dgm:prSet presAssocID="{8B51FFCA-7923-4699-9E00-700D7991366D}" presName="hierRoot2" presStyleCnt="0">
        <dgm:presLayoutVars>
          <dgm:hierBranch val="init"/>
        </dgm:presLayoutVars>
      </dgm:prSet>
      <dgm:spPr/>
    </dgm:pt>
    <dgm:pt modelId="{88A3363B-A89B-4388-A212-D1568931219A}" type="pres">
      <dgm:prSet presAssocID="{8B51FFCA-7923-4699-9E00-700D7991366D}" presName="rootComposite" presStyleCnt="0"/>
      <dgm:spPr/>
    </dgm:pt>
    <dgm:pt modelId="{2A3F0C24-4991-49DB-AAD8-F34C9D47B73E}" type="pres">
      <dgm:prSet presAssocID="{8B51FFCA-7923-4699-9E00-700D7991366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033B5-463E-41D4-93C3-089FE47BFE98}" type="pres">
      <dgm:prSet presAssocID="{8B51FFCA-7923-4699-9E00-700D7991366D}" presName="rootConnector" presStyleLbl="node2" presStyleIdx="2" presStyleCnt="4"/>
      <dgm:spPr/>
      <dgm:t>
        <a:bodyPr/>
        <a:lstStyle/>
        <a:p>
          <a:endParaRPr lang="en-US"/>
        </a:p>
      </dgm:t>
    </dgm:pt>
    <dgm:pt modelId="{77666448-04BE-4294-92D7-7E04E08861BD}" type="pres">
      <dgm:prSet presAssocID="{8B51FFCA-7923-4699-9E00-700D7991366D}" presName="hierChild4" presStyleCnt="0"/>
      <dgm:spPr/>
    </dgm:pt>
    <dgm:pt modelId="{303C59B6-274A-4DE2-B012-1D1E1A71AE3E}" type="pres">
      <dgm:prSet presAssocID="{5AABF683-523F-4941-BAD8-6C7E503C54CB}" presName="Name37" presStyleLbl="parChTrans1D3" presStyleIdx="4" presStyleCnt="11"/>
      <dgm:spPr/>
      <dgm:t>
        <a:bodyPr/>
        <a:lstStyle/>
        <a:p>
          <a:endParaRPr lang="en-US"/>
        </a:p>
      </dgm:t>
    </dgm:pt>
    <dgm:pt modelId="{A52F27B8-05DC-49D3-BF13-570FDFA105B0}" type="pres">
      <dgm:prSet presAssocID="{5B66B3FF-CE59-4A22-9FA8-42E68DA1BA40}" presName="hierRoot2" presStyleCnt="0">
        <dgm:presLayoutVars>
          <dgm:hierBranch val="init"/>
        </dgm:presLayoutVars>
      </dgm:prSet>
      <dgm:spPr/>
    </dgm:pt>
    <dgm:pt modelId="{476E6BD7-5203-4DA5-B5B0-9E965D86E325}" type="pres">
      <dgm:prSet presAssocID="{5B66B3FF-CE59-4A22-9FA8-42E68DA1BA40}" presName="rootComposite" presStyleCnt="0"/>
      <dgm:spPr/>
    </dgm:pt>
    <dgm:pt modelId="{58A61309-C863-40B2-A487-054A635D7555}" type="pres">
      <dgm:prSet presAssocID="{5B66B3FF-CE59-4A22-9FA8-42E68DA1BA40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B682-C502-4B74-B5BA-D2562295D3C6}" type="pres">
      <dgm:prSet presAssocID="{5B66B3FF-CE59-4A22-9FA8-42E68DA1BA40}" presName="rootConnector" presStyleLbl="node3" presStyleIdx="4" presStyleCnt="11"/>
      <dgm:spPr/>
      <dgm:t>
        <a:bodyPr/>
        <a:lstStyle/>
        <a:p>
          <a:endParaRPr lang="en-US"/>
        </a:p>
      </dgm:t>
    </dgm:pt>
    <dgm:pt modelId="{C804FD3A-97F2-4851-BB94-395843B5EF01}" type="pres">
      <dgm:prSet presAssocID="{5B66B3FF-CE59-4A22-9FA8-42E68DA1BA40}" presName="hierChild4" presStyleCnt="0"/>
      <dgm:spPr/>
    </dgm:pt>
    <dgm:pt modelId="{3CB08868-AA4B-4A1D-BB19-12E0FAC831FE}" type="pres">
      <dgm:prSet presAssocID="{A0442B79-E5B6-4904-A6BA-938DE8C66469}" presName="Name37" presStyleLbl="parChTrans1D4" presStyleIdx="6" presStyleCnt="25"/>
      <dgm:spPr/>
      <dgm:t>
        <a:bodyPr/>
        <a:lstStyle/>
        <a:p>
          <a:endParaRPr lang="en-US"/>
        </a:p>
      </dgm:t>
    </dgm:pt>
    <dgm:pt modelId="{3D18DFA6-722F-42B5-A552-FB1459955075}" type="pres">
      <dgm:prSet presAssocID="{490BB0D9-C9CE-47B8-8894-D47F0C930796}" presName="hierRoot2" presStyleCnt="0">
        <dgm:presLayoutVars>
          <dgm:hierBranch val="init"/>
        </dgm:presLayoutVars>
      </dgm:prSet>
      <dgm:spPr/>
    </dgm:pt>
    <dgm:pt modelId="{C11F4EB9-E062-4534-8DE6-8FA1EE615F80}" type="pres">
      <dgm:prSet presAssocID="{490BB0D9-C9CE-47B8-8894-D47F0C930796}" presName="rootComposite" presStyleCnt="0"/>
      <dgm:spPr/>
    </dgm:pt>
    <dgm:pt modelId="{D7AF47DA-0CD8-4A04-A8D8-735C1BA7F0E6}" type="pres">
      <dgm:prSet presAssocID="{490BB0D9-C9CE-47B8-8894-D47F0C930796}" presName="rootText" presStyleLbl="node4" presStyleIdx="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606B5-F1DB-4EC4-835E-6D118A3BBF5D}" type="pres">
      <dgm:prSet presAssocID="{490BB0D9-C9CE-47B8-8894-D47F0C930796}" presName="rootConnector" presStyleLbl="node4" presStyleIdx="6" presStyleCnt="25"/>
      <dgm:spPr/>
      <dgm:t>
        <a:bodyPr/>
        <a:lstStyle/>
        <a:p>
          <a:endParaRPr lang="en-US"/>
        </a:p>
      </dgm:t>
    </dgm:pt>
    <dgm:pt modelId="{7AC0DC09-731E-4843-B607-17548A9554C3}" type="pres">
      <dgm:prSet presAssocID="{490BB0D9-C9CE-47B8-8894-D47F0C930796}" presName="hierChild4" presStyleCnt="0"/>
      <dgm:spPr/>
    </dgm:pt>
    <dgm:pt modelId="{D15A308B-3E73-479B-984E-EC1345DF2D59}" type="pres">
      <dgm:prSet presAssocID="{490BB0D9-C9CE-47B8-8894-D47F0C930796}" presName="hierChild5" presStyleCnt="0"/>
      <dgm:spPr/>
    </dgm:pt>
    <dgm:pt modelId="{B784A932-268C-4DD6-8564-3607EEDD29D4}" type="pres">
      <dgm:prSet presAssocID="{31E5311C-F8D7-4A3F-999C-38F6E7CF3F35}" presName="Name37" presStyleLbl="parChTrans1D4" presStyleIdx="7" presStyleCnt="25"/>
      <dgm:spPr/>
      <dgm:t>
        <a:bodyPr/>
        <a:lstStyle/>
        <a:p>
          <a:endParaRPr lang="en-US"/>
        </a:p>
      </dgm:t>
    </dgm:pt>
    <dgm:pt modelId="{7CA2B191-05BB-4CA9-980D-89600E65878E}" type="pres">
      <dgm:prSet presAssocID="{D7EE5F89-9D40-4AE3-A8A2-9D78BD815DD5}" presName="hierRoot2" presStyleCnt="0">
        <dgm:presLayoutVars>
          <dgm:hierBranch val="init"/>
        </dgm:presLayoutVars>
      </dgm:prSet>
      <dgm:spPr/>
    </dgm:pt>
    <dgm:pt modelId="{5A8A4DF1-F58E-4129-AB71-AD67F811C166}" type="pres">
      <dgm:prSet presAssocID="{D7EE5F89-9D40-4AE3-A8A2-9D78BD815DD5}" presName="rootComposite" presStyleCnt="0"/>
      <dgm:spPr/>
    </dgm:pt>
    <dgm:pt modelId="{90D48D32-E860-456F-903D-66F71F9909E5}" type="pres">
      <dgm:prSet presAssocID="{D7EE5F89-9D40-4AE3-A8A2-9D78BD815DD5}" presName="rootText" presStyleLbl="node4" presStyleIdx="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1975-9988-4D13-A3F2-4F1AE0987099}" type="pres">
      <dgm:prSet presAssocID="{D7EE5F89-9D40-4AE3-A8A2-9D78BD815DD5}" presName="rootConnector" presStyleLbl="node4" presStyleIdx="7" presStyleCnt="25"/>
      <dgm:spPr/>
      <dgm:t>
        <a:bodyPr/>
        <a:lstStyle/>
        <a:p>
          <a:endParaRPr lang="en-US"/>
        </a:p>
      </dgm:t>
    </dgm:pt>
    <dgm:pt modelId="{68F90968-1638-4BFB-88F6-2E3597B26C1E}" type="pres">
      <dgm:prSet presAssocID="{D7EE5F89-9D40-4AE3-A8A2-9D78BD815DD5}" presName="hierChild4" presStyleCnt="0"/>
      <dgm:spPr/>
    </dgm:pt>
    <dgm:pt modelId="{35AB7FFB-9E39-42A1-B76B-C4269F927D96}" type="pres">
      <dgm:prSet presAssocID="{D7EE5F89-9D40-4AE3-A8A2-9D78BD815DD5}" presName="hierChild5" presStyleCnt="0"/>
      <dgm:spPr/>
    </dgm:pt>
    <dgm:pt modelId="{C43447DC-1C82-454E-839E-95F0C1BB87EF}" type="pres">
      <dgm:prSet presAssocID="{C008C96C-3B56-402C-A075-9AFE79A94BE2}" presName="Name37" presStyleLbl="parChTrans1D4" presStyleIdx="8" presStyleCnt="25"/>
      <dgm:spPr/>
      <dgm:t>
        <a:bodyPr/>
        <a:lstStyle/>
        <a:p>
          <a:endParaRPr lang="en-US"/>
        </a:p>
      </dgm:t>
    </dgm:pt>
    <dgm:pt modelId="{9BA6980E-08D4-4C02-AD4E-EA81233E93EC}" type="pres">
      <dgm:prSet presAssocID="{A0B36832-74F6-4018-9B4B-15796B174625}" presName="hierRoot2" presStyleCnt="0">
        <dgm:presLayoutVars>
          <dgm:hierBranch val="init"/>
        </dgm:presLayoutVars>
      </dgm:prSet>
      <dgm:spPr/>
    </dgm:pt>
    <dgm:pt modelId="{CE3025CD-F256-4E32-9337-5FFB9196E898}" type="pres">
      <dgm:prSet presAssocID="{A0B36832-74F6-4018-9B4B-15796B174625}" presName="rootComposite" presStyleCnt="0"/>
      <dgm:spPr/>
    </dgm:pt>
    <dgm:pt modelId="{866EDF35-850A-4784-884B-F781F416DB8E}" type="pres">
      <dgm:prSet presAssocID="{A0B36832-74F6-4018-9B4B-15796B174625}" presName="rootText" presStyleLbl="node4" presStyleIdx="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9B5C-7B7F-4213-8A67-250845FD1AAD}" type="pres">
      <dgm:prSet presAssocID="{A0B36832-74F6-4018-9B4B-15796B174625}" presName="rootConnector" presStyleLbl="node4" presStyleIdx="8" presStyleCnt="25"/>
      <dgm:spPr/>
      <dgm:t>
        <a:bodyPr/>
        <a:lstStyle/>
        <a:p>
          <a:endParaRPr lang="en-US"/>
        </a:p>
      </dgm:t>
    </dgm:pt>
    <dgm:pt modelId="{7C8768D5-980A-4841-A16E-669FF57C3667}" type="pres">
      <dgm:prSet presAssocID="{A0B36832-74F6-4018-9B4B-15796B174625}" presName="hierChild4" presStyleCnt="0"/>
      <dgm:spPr/>
    </dgm:pt>
    <dgm:pt modelId="{5F3456CA-A088-4401-AA1E-C1CD9939FD11}" type="pres">
      <dgm:prSet presAssocID="{A0B36832-74F6-4018-9B4B-15796B174625}" presName="hierChild5" presStyleCnt="0"/>
      <dgm:spPr/>
    </dgm:pt>
    <dgm:pt modelId="{0ADF31ED-8B0F-4F47-B4E0-AC6724A5B493}" type="pres">
      <dgm:prSet presAssocID="{5B66B3FF-CE59-4A22-9FA8-42E68DA1BA40}" presName="hierChild5" presStyleCnt="0"/>
      <dgm:spPr/>
    </dgm:pt>
    <dgm:pt modelId="{73DF4148-620F-4509-8F8C-EC22A149555E}" type="pres">
      <dgm:prSet presAssocID="{958BACC7-E8A8-48C7-B6DF-FC75D3C495B9}" presName="Name37" presStyleLbl="parChTrans1D3" presStyleIdx="5" presStyleCnt="11"/>
      <dgm:spPr/>
      <dgm:t>
        <a:bodyPr/>
        <a:lstStyle/>
        <a:p>
          <a:endParaRPr lang="en-US"/>
        </a:p>
      </dgm:t>
    </dgm:pt>
    <dgm:pt modelId="{AE4C7722-69B1-4001-A083-EB2EBDCAFE9E}" type="pres">
      <dgm:prSet presAssocID="{EBBFD6AE-37EF-423F-AADE-C92B7ECE710E}" presName="hierRoot2" presStyleCnt="0">
        <dgm:presLayoutVars>
          <dgm:hierBranch val="init"/>
        </dgm:presLayoutVars>
      </dgm:prSet>
      <dgm:spPr/>
    </dgm:pt>
    <dgm:pt modelId="{68430381-1B99-4937-A7CB-AAEEA846E132}" type="pres">
      <dgm:prSet presAssocID="{EBBFD6AE-37EF-423F-AADE-C92B7ECE710E}" presName="rootComposite" presStyleCnt="0"/>
      <dgm:spPr/>
    </dgm:pt>
    <dgm:pt modelId="{6BDB101A-3019-4CB7-90A4-86AB41B04026}" type="pres">
      <dgm:prSet presAssocID="{EBBFD6AE-37EF-423F-AADE-C92B7ECE710E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59467-5E61-450E-A89A-84FE6342647D}" type="pres">
      <dgm:prSet presAssocID="{EBBFD6AE-37EF-423F-AADE-C92B7ECE710E}" presName="rootConnector" presStyleLbl="node3" presStyleIdx="5" presStyleCnt="11"/>
      <dgm:spPr/>
      <dgm:t>
        <a:bodyPr/>
        <a:lstStyle/>
        <a:p>
          <a:endParaRPr lang="en-US"/>
        </a:p>
      </dgm:t>
    </dgm:pt>
    <dgm:pt modelId="{4AAF8B9D-9FF4-40C2-865A-1E2A0011FF01}" type="pres">
      <dgm:prSet presAssocID="{EBBFD6AE-37EF-423F-AADE-C92B7ECE710E}" presName="hierChild4" presStyleCnt="0"/>
      <dgm:spPr/>
    </dgm:pt>
    <dgm:pt modelId="{EB968415-B691-4BF5-BB9C-59081087656E}" type="pres">
      <dgm:prSet presAssocID="{9A6A30C1-9724-44CE-B2F7-5FD3DEFDB8CE}" presName="Name37" presStyleLbl="parChTrans1D4" presStyleIdx="9" presStyleCnt="25"/>
      <dgm:spPr/>
      <dgm:t>
        <a:bodyPr/>
        <a:lstStyle/>
        <a:p>
          <a:endParaRPr lang="en-US"/>
        </a:p>
      </dgm:t>
    </dgm:pt>
    <dgm:pt modelId="{9152A57E-31B4-4331-84F3-BD32CF19A954}" type="pres">
      <dgm:prSet presAssocID="{AA905D5B-5DB8-4392-B3F0-DA082C09185A}" presName="hierRoot2" presStyleCnt="0">
        <dgm:presLayoutVars>
          <dgm:hierBranch val="init"/>
        </dgm:presLayoutVars>
      </dgm:prSet>
      <dgm:spPr/>
    </dgm:pt>
    <dgm:pt modelId="{B00C461E-CF62-491E-86FE-3FDBD3EEF216}" type="pres">
      <dgm:prSet presAssocID="{AA905D5B-5DB8-4392-B3F0-DA082C09185A}" presName="rootComposite" presStyleCnt="0"/>
      <dgm:spPr/>
    </dgm:pt>
    <dgm:pt modelId="{0B2ECE32-E0DF-4167-883F-19142D849491}" type="pres">
      <dgm:prSet presAssocID="{AA905D5B-5DB8-4392-B3F0-DA082C09185A}" presName="rootText" presStyleLbl="node4" presStyleIdx="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77579-49C4-489D-987F-C4EAC76DD191}" type="pres">
      <dgm:prSet presAssocID="{AA905D5B-5DB8-4392-B3F0-DA082C09185A}" presName="rootConnector" presStyleLbl="node4" presStyleIdx="9" presStyleCnt="25"/>
      <dgm:spPr/>
      <dgm:t>
        <a:bodyPr/>
        <a:lstStyle/>
        <a:p>
          <a:endParaRPr lang="en-US"/>
        </a:p>
      </dgm:t>
    </dgm:pt>
    <dgm:pt modelId="{9C635561-EB8B-4DC3-A0F9-5238B3149A5C}" type="pres">
      <dgm:prSet presAssocID="{AA905D5B-5DB8-4392-B3F0-DA082C09185A}" presName="hierChild4" presStyleCnt="0"/>
      <dgm:spPr/>
    </dgm:pt>
    <dgm:pt modelId="{2094AEBF-8B88-4459-B9D7-8DFA2443E7E5}" type="pres">
      <dgm:prSet presAssocID="{AA905D5B-5DB8-4392-B3F0-DA082C09185A}" presName="hierChild5" presStyleCnt="0"/>
      <dgm:spPr/>
    </dgm:pt>
    <dgm:pt modelId="{40E87073-7AEE-4893-81DE-E6DB763D9925}" type="pres">
      <dgm:prSet presAssocID="{39F723A4-7F5A-46C8-8CE6-AB93B1735983}" presName="Name37" presStyleLbl="parChTrans1D4" presStyleIdx="10" presStyleCnt="25"/>
      <dgm:spPr/>
      <dgm:t>
        <a:bodyPr/>
        <a:lstStyle/>
        <a:p>
          <a:endParaRPr lang="en-US"/>
        </a:p>
      </dgm:t>
    </dgm:pt>
    <dgm:pt modelId="{1A2C3F1A-3F10-454D-9F51-E811C0A5ECDB}" type="pres">
      <dgm:prSet presAssocID="{A003C157-1133-43F3-97C9-B72618373AD9}" presName="hierRoot2" presStyleCnt="0">
        <dgm:presLayoutVars>
          <dgm:hierBranch val="init"/>
        </dgm:presLayoutVars>
      </dgm:prSet>
      <dgm:spPr/>
    </dgm:pt>
    <dgm:pt modelId="{4A6EBD6A-864C-4621-AECD-9141BFD90469}" type="pres">
      <dgm:prSet presAssocID="{A003C157-1133-43F3-97C9-B72618373AD9}" presName="rootComposite" presStyleCnt="0"/>
      <dgm:spPr/>
    </dgm:pt>
    <dgm:pt modelId="{59C716B5-7201-492E-9109-972F20CFAC0D}" type="pres">
      <dgm:prSet presAssocID="{A003C157-1133-43F3-97C9-B72618373AD9}" presName="rootText" presStyleLbl="node4" presStyleIdx="1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8C94F-C47F-4A3D-85AC-DEF856EC5828}" type="pres">
      <dgm:prSet presAssocID="{A003C157-1133-43F3-97C9-B72618373AD9}" presName="rootConnector" presStyleLbl="node4" presStyleIdx="10" presStyleCnt="25"/>
      <dgm:spPr/>
      <dgm:t>
        <a:bodyPr/>
        <a:lstStyle/>
        <a:p>
          <a:endParaRPr lang="en-US"/>
        </a:p>
      </dgm:t>
    </dgm:pt>
    <dgm:pt modelId="{24403A5C-C259-4BAB-80A7-92F9480FC23B}" type="pres">
      <dgm:prSet presAssocID="{A003C157-1133-43F3-97C9-B72618373AD9}" presName="hierChild4" presStyleCnt="0"/>
      <dgm:spPr/>
    </dgm:pt>
    <dgm:pt modelId="{5239C3ED-846E-46FE-9FC1-2DC924618725}" type="pres">
      <dgm:prSet presAssocID="{A003C157-1133-43F3-97C9-B72618373AD9}" presName="hierChild5" presStyleCnt="0"/>
      <dgm:spPr/>
    </dgm:pt>
    <dgm:pt modelId="{7A1085F1-8FC1-4091-8B5B-DB151E5283CF}" type="pres">
      <dgm:prSet presAssocID="{20E766BD-B89F-4E6E-AF72-16CF2EE9F66F}" presName="Name37" presStyleLbl="parChTrans1D4" presStyleIdx="11" presStyleCnt="25"/>
      <dgm:spPr/>
      <dgm:t>
        <a:bodyPr/>
        <a:lstStyle/>
        <a:p>
          <a:endParaRPr lang="en-US"/>
        </a:p>
      </dgm:t>
    </dgm:pt>
    <dgm:pt modelId="{5DB35798-B9D1-4BA4-9C98-FE582AA3DDEF}" type="pres">
      <dgm:prSet presAssocID="{DAE6ECFF-7E6A-4027-B4ED-6DE4F1AFB1F1}" presName="hierRoot2" presStyleCnt="0">
        <dgm:presLayoutVars>
          <dgm:hierBranch val="init"/>
        </dgm:presLayoutVars>
      </dgm:prSet>
      <dgm:spPr/>
    </dgm:pt>
    <dgm:pt modelId="{8C244015-DED3-4E2E-8986-D0E0A9B5AD86}" type="pres">
      <dgm:prSet presAssocID="{DAE6ECFF-7E6A-4027-B4ED-6DE4F1AFB1F1}" presName="rootComposite" presStyleCnt="0"/>
      <dgm:spPr/>
    </dgm:pt>
    <dgm:pt modelId="{90BE06FF-BF0F-480E-B03B-576A748732F2}" type="pres">
      <dgm:prSet presAssocID="{DAE6ECFF-7E6A-4027-B4ED-6DE4F1AFB1F1}" presName="rootText" presStyleLbl="node4" presStyleIdx="1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302D-589C-414F-A88F-C7034092873F}" type="pres">
      <dgm:prSet presAssocID="{DAE6ECFF-7E6A-4027-B4ED-6DE4F1AFB1F1}" presName="rootConnector" presStyleLbl="node4" presStyleIdx="11" presStyleCnt="25"/>
      <dgm:spPr/>
      <dgm:t>
        <a:bodyPr/>
        <a:lstStyle/>
        <a:p>
          <a:endParaRPr lang="en-US"/>
        </a:p>
      </dgm:t>
    </dgm:pt>
    <dgm:pt modelId="{8F5E31BD-79E0-452D-B5A1-BB55E1F5FEF1}" type="pres">
      <dgm:prSet presAssocID="{DAE6ECFF-7E6A-4027-B4ED-6DE4F1AFB1F1}" presName="hierChild4" presStyleCnt="0"/>
      <dgm:spPr/>
    </dgm:pt>
    <dgm:pt modelId="{D708C48D-76D5-489A-A91B-C98CE7A4526C}" type="pres">
      <dgm:prSet presAssocID="{DAE6ECFF-7E6A-4027-B4ED-6DE4F1AFB1F1}" presName="hierChild5" presStyleCnt="0"/>
      <dgm:spPr/>
    </dgm:pt>
    <dgm:pt modelId="{782A754D-B27E-455C-B152-63D30E3123EA}" type="pres">
      <dgm:prSet presAssocID="{EBBFD6AE-37EF-423F-AADE-C92B7ECE710E}" presName="hierChild5" presStyleCnt="0"/>
      <dgm:spPr/>
    </dgm:pt>
    <dgm:pt modelId="{C3A0900C-F03C-4573-9C73-963BC3367742}" type="pres">
      <dgm:prSet presAssocID="{6B06FC05-79E9-4D6E-B211-E45B3EC41B59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E1ADB1AC-960C-4BFA-9DFF-F1A228602176}" type="pres">
      <dgm:prSet presAssocID="{CDC3CE5B-0020-479C-B103-1900CB4B8FA4}" presName="hierRoot2" presStyleCnt="0">
        <dgm:presLayoutVars>
          <dgm:hierBranch val="init"/>
        </dgm:presLayoutVars>
      </dgm:prSet>
      <dgm:spPr/>
    </dgm:pt>
    <dgm:pt modelId="{379D9F77-A395-4CB3-B15D-4FBD2DF7E486}" type="pres">
      <dgm:prSet presAssocID="{CDC3CE5B-0020-479C-B103-1900CB4B8FA4}" presName="rootComposite" presStyleCnt="0"/>
      <dgm:spPr/>
    </dgm:pt>
    <dgm:pt modelId="{91717A56-18D8-4DA8-B080-6F18B46331B4}" type="pres">
      <dgm:prSet presAssocID="{CDC3CE5B-0020-479C-B103-1900CB4B8FA4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F22B8-C39D-4F2F-910E-26BE9CBE4E75}" type="pres">
      <dgm:prSet presAssocID="{CDC3CE5B-0020-479C-B103-1900CB4B8FA4}" presName="rootConnector" presStyleLbl="node3" presStyleIdx="6" presStyleCnt="11"/>
      <dgm:spPr/>
      <dgm:t>
        <a:bodyPr/>
        <a:lstStyle/>
        <a:p>
          <a:endParaRPr lang="en-US"/>
        </a:p>
      </dgm:t>
    </dgm:pt>
    <dgm:pt modelId="{58AC1FAB-9A15-4E35-B690-5BC7C86A9661}" type="pres">
      <dgm:prSet presAssocID="{CDC3CE5B-0020-479C-B103-1900CB4B8FA4}" presName="hierChild4" presStyleCnt="0"/>
      <dgm:spPr/>
    </dgm:pt>
    <dgm:pt modelId="{C9DB245F-D4C8-4CCF-8914-661FF2669AB8}" type="pres">
      <dgm:prSet presAssocID="{CFCD196A-16E7-4455-B2C3-B26218C292FC}" presName="Name37" presStyleLbl="parChTrans1D4" presStyleIdx="12" presStyleCnt="25"/>
      <dgm:spPr/>
      <dgm:t>
        <a:bodyPr/>
        <a:lstStyle/>
        <a:p>
          <a:endParaRPr lang="en-US"/>
        </a:p>
      </dgm:t>
    </dgm:pt>
    <dgm:pt modelId="{BC8738B8-36CE-4B26-A2B1-11BA1DA1C47A}" type="pres">
      <dgm:prSet presAssocID="{17F86051-BB85-4116-A64F-B752006ECB37}" presName="hierRoot2" presStyleCnt="0">
        <dgm:presLayoutVars>
          <dgm:hierBranch val="init"/>
        </dgm:presLayoutVars>
      </dgm:prSet>
      <dgm:spPr/>
    </dgm:pt>
    <dgm:pt modelId="{16CD445D-8AA8-4D47-BD8B-C635AB4E6D03}" type="pres">
      <dgm:prSet presAssocID="{17F86051-BB85-4116-A64F-B752006ECB37}" presName="rootComposite" presStyleCnt="0"/>
      <dgm:spPr/>
    </dgm:pt>
    <dgm:pt modelId="{64314842-85C9-43B5-B89B-C16650217572}" type="pres">
      <dgm:prSet presAssocID="{17F86051-BB85-4116-A64F-B752006ECB37}" presName="rootText" presStyleLbl="node4" presStyleIdx="1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9F195-FCFE-410A-B7D0-ED5F8CF0528D}" type="pres">
      <dgm:prSet presAssocID="{17F86051-BB85-4116-A64F-B752006ECB37}" presName="rootConnector" presStyleLbl="node4" presStyleIdx="12" presStyleCnt="25"/>
      <dgm:spPr/>
      <dgm:t>
        <a:bodyPr/>
        <a:lstStyle/>
        <a:p>
          <a:endParaRPr lang="en-US"/>
        </a:p>
      </dgm:t>
    </dgm:pt>
    <dgm:pt modelId="{8F2ACCB6-27EF-4E10-96DB-428759BF0040}" type="pres">
      <dgm:prSet presAssocID="{17F86051-BB85-4116-A64F-B752006ECB37}" presName="hierChild4" presStyleCnt="0"/>
      <dgm:spPr/>
    </dgm:pt>
    <dgm:pt modelId="{16C98272-C9EC-4300-A63E-5A2CF7E5781F}" type="pres">
      <dgm:prSet presAssocID="{FFCF64E8-C281-416B-8035-1EC554602715}" presName="Name37" presStyleLbl="parChTrans1D4" presStyleIdx="13" presStyleCnt="25"/>
      <dgm:spPr/>
      <dgm:t>
        <a:bodyPr/>
        <a:lstStyle/>
        <a:p>
          <a:endParaRPr lang="en-US"/>
        </a:p>
      </dgm:t>
    </dgm:pt>
    <dgm:pt modelId="{735D4E5B-3BB3-4A77-9FD0-671A3502C91E}" type="pres">
      <dgm:prSet presAssocID="{BE960C28-EC3F-4D06-9DCA-819540FCC357}" presName="hierRoot2" presStyleCnt="0">
        <dgm:presLayoutVars>
          <dgm:hierBranch val="init"/>
        </dgm:presLayoutVars>
      </dgm:prSet>
      <dgm:spPr/>
    </dgm:pt>
    <dgm:pt modelId="{87DCD7B8-DEB5-4507-B36F-7DA1D51EB49A}" type="pres">
      <dgm:prSet presAssocID="{BE960C28-EC3F-4D06-9DCA-819540FCC357}" presName="rootComposite" presStyleCnt="0"/>
      <dgm:spPr/>
    </dgm:pt>
    <dgm:pt modelId="{556AD003-CEC3-499D-BD28-59219BE5238F}" type="pres">
      <dgm:prSet presAssocID="{BE960C28-EC3F-4D06-9DCA-819540FCC357}" presName="rootText" presStyleLbl="node4" presStyleIdx="1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5A443-E974-437F-A68A-254A43E6641A}" type="pres">
      <dgm:prSet presAssocID="{BE960C28-EC3F-4D06-9DCA-819540FCC357}" presName="rootConnector" presStyleLbl="node4" presStyleIdx="13" presStyleCnt="25"/>
      <dgm:spPr/>
      <dgm:t>
        <a:bodyPr/>
        <a:lstStyle/>
        <a:p>
          <a:endParaRPr lang="en-US"/>
        </a:p>
      </dgm:t>
    </dgm:pt>
    <dgm:pt modelId="{BB210382-64FC-4EE6-BA04-29643DE19ED3}" type="pres">
      <dgm:prSet presAssocID="{BE960C28-EC3F-4D06-9DCA-819540FCC357}" presName="hierChild4" presStyleCnt="0"/>
      <dgm:spPr/>
    </dgm:pt>
    <dgm:pt modelId="{521EDC5F-80DE-4FC5-9858-442F5A5A25B5}" type="pres">
      <dgm:prSet presAssocID="{BE960C28-EC3F-4D06-9DCA-819540FCC357}" presName="hierChild5" presStyleCnt="0"/>
      <dgm:spPr/>
    </dgm:pt>
    <dgm:pt modelId="{163BFAED-D607-40F0-B0EE-E25BC7CCF473}" type="pres">
      <dgm:prSet presAssocID="{6CED0233-A1A2-4D6F-A750-44C30CF15F03}" presName="Name37" presStyleLbl="parChTrans1D4" presStyleIdx="14" presStyleCnt="25"/>
      <dgm:spPr/>
      <dgm:t>
        <a:bodyPr/>
        <a:lstStyle/>
        <a:p>
          <a:endParaRPr lang="en-US"/>
        </a:p>
      </dgm:t>
    </dgm:pt>
    <dgm:pt modelId="{FE95B9AF-5EDA-4F07-9FD1-71FB2B82F9BC}" type="pres">
      <dgm:prSet presAssocID="{B8158E07-9A45-4584-885D-DB0B95AF5BA5}" presName="hierRoot2" presStyleCnt="0">
        <dgm:presLayoutVars>
          <dgm:hierBranch val="init"/>
        </dgm:presLayoutVars>
      </dgm:prSet>
      <dgm:spPr/>
    </dgm:pt>
    <dgm:pt modelId="{26443E02-DB32-4156-9D41-37CFBF0F2D64}" type="pres">
      <dgm:prSet presAssocID="{B8158E07-9A45-4584-885D-DB0B95AF5BA5}" presName="rootComposite" presStyleCnt="0"/>
      <dgm:spPr/>
    </dgm:pt>
    <dgm:pt modelId="{3BB9DEB8-C6AE-4BF4-963B-4EA65BB0DA95}" type="pres">
      <dgm:prSet presAssocID="{B8158E07-9A45-4584-885D-DB0B95AF5BA5}" presName="rootText" presStyleLbl="node4" presStyleIdx="1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3FCA5-713A-48D1-B75F-065461069416}" type="pres">
      <dgm:prSet presAssocID="{B8158E07-9A45-4584-885D-DB0B95AF5BA5}" presName="rootConnector" presStyleLbl="node4" presStyleIdx="14" presStyleCnt="25"/>
      <dgm:spPr/>
      <dgm:t>
        <a:bodyPr/>
        <a:lstStyle/>
        <a:p>
          <a:endParaRPr lang="en-US"/>
        </a:p>
      </dgm:t>
    </dgm:pt>
    <dgm:pt modelId="{F1D0A0EC-2526-476A-B28C-6C3089049B23}" type="pres">
      <dgm:prSet presAssocID="{B8158E07-9A45-4584-885D-DB0B95AF5BA5}" presName="hierChild4" presStyleCnt="0"/>
      <dgm:spPr/>
    </dgm:pt>
    <dgm:pt modelId="{491C4BA1-D195-42C7-9897-3BD5CA5D7327}" type="pres">
      <dgm:prSet presAssocID="{B8158E07-9A45-4584-885D-DB0B95AF5BA5}" presName="hierChild5" presStyleCnt="0"/>
      <dgm:spPr/>
    </dgm:pt>
    <dgm:pt modelId="{72D92A33-4164-4980-9FC8-AAB26C282AE9}" type="pres">
      <dgm:prSet presAssocID="{573BBFFC-BD88-4EA5-8E30-8BD359A7B1F0}" presName="Name37" presStyleLbl="parChTrans1D4" presStyleIdx="15" presStyleCnt="25"/>
      <dgm:spPr/>
      <dgm:t>
        <a:bodyPr/>
        <a:lstStyle/>
        <a:p>
          <a:endParaRPr lang="en-US"/>
        </a:p>
      </dgm:t>
    </dgm:pt>
    <dgm:pt modelId="{197B2E5D-0AE7-4FC1-9398-31319122A981}" type="pres">
      <dgm:prSet presAssocID="{1B8572E5-DB39-4C28-8482-22E25EE84689}" presName="hierRoot2" presStyleCnt="0">
        <dgm:presLayoutVars>
          <dgm:hierBranch val="init"/>
        </dgm:presLayoutVars>
      </dgm:prSet>
      <dgm:spPr/>
    </dgm:pt>
    <dgm:pt modelId="{5D4F4518-3C07-49F0-A2CE-922A568AEB47}" type="pres">
      <dgm:prSet presAssocID="{1B8572E5-DB39-4C28-8482-22E25EE84689}" presName="rootComposite" presStyleCnt="0"/>
      <dgm:spPr/>
    </dgm:pt>
    <dgm:pt modelId="{4E8AF979-7B5B-4D87-A6C9-0FD13BBD7C3B}" type="pres">
      <dgm:prSet presAssocID="{1B8572E5-DB39-4C28-8482-22E25EE84689}" presName="rootText" presStyleLbl="node4" presStyleIdx="1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D7E9D-0DE4-4E90-B4ED-434E6907AC86}" type="pres">
      <dgm:prSet presAssocID="{1B8572E5-DB39-4C28-8482-22E25EE84689}" presName="rootConnector" presStyleLbl="node4" presStyleIdx="15" presStyleCnt="25"/>
      <dgm:spPr/>
      <dgm:t>
        <a:bodyPr/>
        <a:lstStyle/>
        <a:p>
          <a:endParaRPr lang="en-US"/>
        </a:p>
      </dgm:t>
    </dgm:pt>
    <dgm:pt modelId="{C179688D-3C95-44DE-947D-5B5985C515DF}" type="pres">
      <dgm:prSet presAssocID="{1B8572E5-DB39-4C28-8482-22E25EE84689}" presName="hierChild4" presStyleCnt="0"/>
      <dgm:spPr/>
    </dgm:pt>
    <dgm:pt modelId="{A1D26F6A-9C5A-4DCB-8BCE-162781ED9F3C}" type="pres">
      <dgm:prSet presAssocID="{1B8572E5-DB39-4C28-8482-22E25EE84689}" presName="hierChild5" presStyleCnt="0"/>
      <dgm:spPr/>
    </dgm:pt>
    <dgm:pt modelId="{A0F23E73-AB9E-4D61-9101-A5A59652954E}" type="pres">
      <dgm:prSet presAssocID="{17F86051-BB85-4116-A64F-B752006ECB37}" presName="hierChild5" presStyleCnt="0"/>
      <dgm:spPr/>
    </dgm:pt>
    <dgm:pt modelId="{0CE416E8-4FD8-445B-B331-B817942B4274}" type="pres">
      <dgm:prSet presAssocID="{3F7D0123-DCC1-48A2-865F-18EF293185DC}" presName="Name37" presStyleLbl="parChTrans1D4" presStyleIdx="16" presStyleCnt="25"/>
      <dgm:spPr/>
      <dgm:t>
        <a:bodyPr/>
        <a:lstStyle/>
        <a:p>
          <a:endParaRPr lang="en-US"/>
        </a:p>
      </dgm:t>
    </dgm:pt>
    <dgm:pt modelId="{36DF3028-12B1-4401-816D-9D081181CCF4}" type="pres">
      <dgm:prSet presAssocID="{6EBE8029-46B2-4FD0-A745-433F383E9E53}" presName="hierRoot2" presStyleCnt="0">
        <dgm:presLayoutVars>
          <dgm:hierBranch val="init"/>
        </dgm:presLayoutVars>
      </dgm:prSet>
      <dgm:spPr/>
    </dgm:pt>
    <dgm:pt modelId="{8078ABE0-75FA-4C8A-8D7A-053485D2B9BD}" type="pres">
      <dgm:prSet presAssocID="{6EBE8029-46B2-4FD0-A745-433F383E9E53}" presName="rootComposite" presStyleCnt="0"/>
      <dgm:spPr/>
    </dgm:pt>
    <dgm:pt modelId="{89B3D571-1CA1-4F65-8296-981AD484FD96}" type="pres">
      <dgm:prSet presAssocID="{6EBE8029-46B2-4FD0-A745-433F383E9E53}" presName="rootText" presStyleLbl="node4" presStyleIdx="1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A93AD-8B7A-4D5A-899D-FF69C9CB040A}" type="pres">
      <dgm:prSet presAssocID="{6EBE8029-46B2-4FD0-A745-433F383E9E53}" presName="rootConnector" presStyleLbl="node4" presStyleIdx="16" presStyleCnt="25"/>
      <dgm:spPr/>
      <dgm:t>
        <a:bodyPr/>
        <a:lstStyle/>
        <a:p>
          <a:endParaRPr lang="en-US"/>
        </a:p>
      </dgm:t>
    </dgm:pt>
    <dgm:pt modelId="{6B787DDF-350D-4507-B8B0-D6FD870B4EDB}" type="pres">
      <dgm:prSet presAssocID="{6EBE8029-46B2-4FD0-A745-433F383E9E53}" presName="hierChild4" presStyleCnt="0"/>
      <dgm:spPr/>
    </dgm:pt>
    <dgm:pt modelId="{3ADE05DF-93D8-444A-8183-CB037FA3ACAE}" type="pres">
      <dgm:prSet presAssocID="{C2413C55-4422-4EAC-85AA-6EBD203906F9}" presName="Name37" presStyleLbl="parChTrans1D4" presStyleIdx="17" presStyleCnt="25"/>
      <dgm:spPr/>
      <dgm:t>
        <a:bodyPr/>
        <a:lstStyle/>
        <a:p>
          <a:endParaRPr lang="en-US"/>
        </a:p>
      </dgm:t>
    </dgm:pt>
    <dgm:pt modelId="{2F53D224-FD13-4359-BA28-6E3228607150}" type="pres">
      <dgm:prSet presAssocID="{A25EA161-0642-48C0-9DEE-95D3B37EFD33}" presName="hierRoot2" presStyleCnt="0">
        <dgm:presLayoutVars>
          <dgm:hierBranch val="init"/>
        </dgm:presLayoutVars>
      </dgm:prSet>
      <dgm:spPr/>
    </dgm:pt>
    <dgm:pt modelId="{5E855313-D61D-43BD-8DC9-B81238F82732}" type="pres">
      <dgm:prSet presAssocID="{A25EA161-0642-48C0-9DEE-95D3B37EFD33}" presName="rootComposite" presStyleCnt="0"/>
      <dgm:spPr/>
    </dgm:pt>
    <dgm:pt modelId="{C48F42FB-4EB0-4E4D-A932-BF71272556A2}" type="pres">
      <dgm:prSet presAssocID="{A25EA161-0642-48C0-9DEE-95D3B37EFD33}" presName="rootText" presStyleLbl="node4" presStyleIdx="1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6AE-289E-4174-A0ED-FBED96A98C4D}" type="pres">
      <dgm:prSet presAssocID="{A25EA161-0642-48C0-9DEE-95D3B37EFD33}" presName="rootConnector" presStyleLbl="node4" presStyleIdx="17" presStyleCnt="25"/>
      <dgm:spPr/>
      <dgm:t>
        <a:bodyPr/>
        <a:lstStyle/>
        <a:p>
          <a:endParaRPr lang="en-US"/>
        </a:p>
      </dgm:t>
    </dgm:pt>
    <dgm:pt modelId="{B196F9DA-516A-4A99-A2CB-D40DF3A242E9}" type="pres">
      <dgm:prSet presAssocID="{A25EA161-0642-48C0-9DEE-95D3B37EFD33}" presName="hierChild4" presStyleCnt="0"/>
      <dgm:spPr/>
    </dgm:pt>
    <dgm:pt modelId="{D632AD4E-873F-4B5E-AAC6-4AFA78CADE1B}" type="pres">
      <dgm:prSet presAssocID="{A25EA161-0642-48C0-9DEE-95D3B37EFD33}" presName="hierChild5" presStyleCnt="0"/>
      <dgm:spPr/>
    </dgm:pt>
    <dgm:pt modelId="{1E602A02-2694-4419-A858-653987BB302F}" type="pres">
      <dgm:prSet presAssocID="{7ABD1DB3-4915-4719-B25B-AE867CDC45E8}" presName="Name37" presStyleLbl="parChTrans1D4" presStyleIdx="18" presStyleCnt="25"/>
      <dgm:spPr/>
      <dgm:t>
        <a:bodyPr/>
        <a:lstStyle/>
        <a:p>
          <a:endParaRPr lang="en-US"/>
        </a:p>
      </dgm:t>
    </dgm:pt>
    <dgm:pt modelId="{953DE847-B6F9-4591-802C-39F9B3937FD8}" type="pres">
      <dgm:prSet presAssocID="{58506D4C-D2D4-4CEA-9241-BA8BB27C3B4E}" presName="hierRoot2" presStyleCnt="0">
        <dgm:presLayoutVars>
          <dgm:hierBranch val="init"/>
        </dgm:presLayoutVars>
      </dgm:prSet>
      <dgm:spPr/>
    </dgm:pt>
    <dgm:pt modelId="{57B3766E-4D70-4878-947E-0BAC4C6C83DC}" type="pres">
      <dgm:prSet presAssocID="{58506D4C-D2D4-4CEA-9241-BA8BB27C3B4E}" presName="rootComposite" presStyleCnt="0"/>
      <dgm:spPr/>
    </dgm:pt>
    <dgm:pt modelId="{6D5DEC6E-87C7-49C8-8714-5BB0EE0F153A}" type="pres">
      <dgm:prSet presAssocID="{58506D4C-D2D4-4CEA-9241-BA8BB27C3B4E}" presName="rootText" presStyleLbl="node4" presStyleIdx="1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EC7E6-87E8-4CA7-8C8E-9CC847CCC06F}" type="pres">
      <dgm:prSet presAssocID="{58506D4C-D2D4-4CEA-9241-BA8BB27C3B4E}" presName="rootConnector" presStyleLbl="node4" presStyleIdx="18" presStyleCnt="25"/>
      <dgm:spPr/>
      <dgm:t>
        <a:bodyPr/>
        <a:lstStyle/>
        <a:p>
          <a:endParaRPr lang="en-US"/>
        </a:p>
      </dgm:t>
    </dgm:pt>
    <dgm:pt modelId="{C3F8BEE1-3C0E-4346-8E02-513273502649}" type="pres">
      <dgm:prSet presAssocID="{58506D4C-D2D4-4CEA-9241-BA8BB27C3B4E}" presName="hierChild4" presStyleCnt="0"/>
      <dgm:spPr/>
    </dgm:pt>
    <dgm:pt modelId="{D47442D6-C8A9-4FF6-8E6A-58839C9989D9}" type="pres">
      <dgm:prSet presAssocID="{58506D4C-D2D4-4CEA-9241-BA8BB27C3B4E}" presName="hierChild5" presStyleCnt="0"/>
      <dgm:spPr/>
    </dgm:pt>
    <dgm:pt modelId="{87C48ED0-C188-4048-881C-4C295DBAEFB4}" type="pres">
      <dgm:prSet presAssocID="{6EBE8029-46B2-4FD0-A745-433F383E9E53}" presName="hierChild5" presStyleCnt="0"/>
      <dgm:spPr/>
    </dgm:pt>
    <dgm:pt modelId="{86FA3176-AFF1-420A-81EC-83AA2C58516E}" type="pres">
      <dgm:prSet presAssocID="{CDC3CE5B-0020-479C-B103-1900CB4B8FA4}" presName="hierChild5" presStyleCnt="0"/>
      <dgm:spPr/>
    </dgm:pt>
    <dgm:pt modelId="{879D420D-8B8F-466F-9A95-651FFA38DD1A}" type="pres">
      <dgm:prSet presAssocID="{8B51FFCA-7923-4699-9E00-700D7991366D}" presName="hierChild5" presStyleCnt="0"/>
      <dgm:spPr/>
    </dgm:pt>
    <dgm:pt modelId="{356EF58F-AD3D-435B-8A63-9D7C99F78449}" type="pres">
      <dgm:prSet presAssocID="{E44FF77B-E43B-4CE5-8B58-DAD7B611535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710DFF0-5266-4EE6-B772-F294435E638F}" type="pres">
      <dgm:prSet presAssocID="{77DD5DC5-19C0-4AA7-8DD7-8BE8D334DD1E}" presName="hierRoot2" presStyleCnt="0">
        <dgm:presLayoutVars>
          <dgm:hierBranch val="init"/>
        </dgm:presLayoutVars>
      </dgm:prSet>
      <dgm:spPr/>
    </dgm:pt>
    <dgm:pt modelId="{9E988957-F1BD-4136-BE51-AA0B301FB366}" type="pres">
      <dgm:prSet presAssocID="{77DD5DC5-19C0-4AA7-8DD7-8BE8D334DD1E}" presName="rootComposite" presStyleCnt="0"/>
      <dgm:spPr/>
    </dgm:pt>
    <dgm:pt modelId="{C75C5AF1-08EC-4F81-956F-E38B80581239}" type="pres">
      <dgm:prSet presAssocID="{77DD5DC5-19C0-4AA7-8DD7-8BE8D334DD1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B8CE5-2DF7-4A2E-AF20-8A8C1881EED2}" type="pres">
      <dgm:prSet presAssocID="{77DD5DC5-19C0-4AA7-8DD7-8BE8D334DD1E}" presName="rootConnector" presStyleLbl="node2" presStyleIdx="3" presStyleCnt="4"/>
      <dgm:spPr/>
      <dgm:t>
        <a:bodyPr/>
        <a:lstStyle/>
        <a:p>
          <a:endParaRPr lang="en-US"/>
        </a:p>
      </dgm:t>
    </dgm:pt>
    <dgm:pt modelId="{56BF2619-CDB1-411F-8EC5-05E470259289}" type="pres">
      <dgm:prSet presAssocID="{77DD5DC5-19C0-4AA7-8DD7-8BE8D334DD1E}" presName="hierChild4" presStyleCnt="0"/>
      <dgm:spPr/>
    </dgm:pt>
    <dgm:pt modelId="{EEDA24AD-8CB4-476E-AD38-0BF8315AFB2E}" type="pres">
      <dgm:prSet presAssocID="{87B877A9-C4F7-4B7B-A322-9740F1BE1793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3105266F-7F4E-4FAC-93E7-63C61027490A}" type="pres">
      <dgm:prSet presAssocID="{1334A439-F6BB-4EB1-B6F7-C74D241A7DFF}" presName="hierRoot2" presStyleCnt="0">
        <dgm:presLayoutVars>
          <dgm:hierBranch val="init"/>
        </dgm:presLayoutVars>
      </dgm:prSet>
      <dgm:spPr/>
    </dgm:pt>
    <dgm:pt modelId="{71386229-09D5-4971-9BAC-C8AED6588342}" type="pres">
      <dgm:prSet presAssocID="{1334A439-F6BB-4EB1-B6F7-C74D241A7DFF}" presName="rootComposite" presStyleCnt="0"/>
      <dgm:spPr/>
    </dgm:pt>
    <dgm:pt modelId="{534995F3-56E5-43A9-B9D3-70AA30BD2D32}" type="pres">
      <dgm:prSet presAssocID="{1334A439-F6BB-4EB1-B6F7-C74D241A7DFF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5BC5-D240-4DC3-B2E9-70F1EA1759BC}" type="pres">
      <dgm:prSet presAssocID="{1334A439-F6BB-4EB1-B6F7-C74D241A7DFF}" presName="rootConnector" presStyleLbl="node3" presStyleIdx="7" presStyleCnt="11"/>
      <dgm:spPr/>
      <dgm:t>
        <a:bodyPr/>
        <a:lstStyle/>
        <a:p>
          <a:endParaRPr lang="en-US"/>
        </a:p>
      </dgm:t>
    </dgm:pt>
    <dgm:pt modelId="{FAD8EE00-FCB7-4D6C-93CD-0F08EC0E337B}" type="pres">
      <dgm:prSet presAssocID="{1334A439-F6BB-4EB1-B6F7-C74D241A7DFF}" presName="hierChild4" presStyleCnt="0"/>
      <dgm:spPr/>
    </dgm:pt>
    <dgm:pt modelId="{8D31A75F-BFDB-4717-995A-0CC3AE023532}" type="pres">
      <dgm:prSet presAssocID="{79F3AF1A-09CF-4B84-8BB5-C0C76A147C17}" presName="Name37" presStyleLbl="parChTrans1D4" presStyleIdx="19" presStyleCnt="25"/>
      <dgm:spPr/>
      <dgm:t>
        <a:bodyPr/>
        <a:lstStyle/>
        <a:p>
          <a:endParaRPr lang="en-US"/>
        </a:p>
      </dgm:t>
    </dgm:pt>
    <dgm:pt modelId="{9CA2E2BD-5B31-4D87-A9CC-6FA51E69E0AE}" type="pres">
      <dgm:prSet presAssocID="{DA6A5841-9339-464D-9322-076BE905D5D0}" presName="hierRoot2" presStyleCnt="0">
        <dgm:presLayoutVars>
          <dgm:hierBranch val="init"/>
        </dgm:presLayoutVars>
      </dgm:prSet>
      <dgm:spPr/>
    </dgm:pt>
    <dgm:pt modelId="{66AF93FF-6414-4647-9780-08F921CE700B}" type="pres">
      <dgm:prSet presAssocID="{DA6A5841-9339-464D-9322-076BE905D5D0}" presName="rootComposite" presStyleCnt="0"/>
      <dgm:spPr/>
    </dgm:pt>
    <dgm:pt modelId="{3804C18F-42E3-48E5-9944-4AA2DC98E984}" type="pres">
      <dgm:prSet presAssocID="{DA6A5841-9339-464D-9322-076BE905D5D0}" presName="rootText" presStyleLbl="node4" presStyleIdx="1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7C203-752B-49E4-8346-F7284E4214F4}" type="pres">
      <dgm:prSet presAssocID="{DA6A5841-9339-464D-9322-076BE905D5D0}" presName="rootConnector" presStyleLbl="node4" presStyleIdx="19" presStyleCnt="25"/>
      <dgm:spPr/>
      <dgm:t>
        <a:bodyPr/>
        <a:lstStyle/>
        <a:p>
          <a:endParaRPr lang="en-US"/>
        </a:p>
      </dgm:t>
    </dgm:pt>
    <dgm:pt modelId="{F2BB0644-E2A1-4159-81F5-7BAE8AF33EF4}" type="pres">
      <dgm:prSet presAssocID="{DA6A5841-9339-464D-9322-076BE905D5D0}" presName="hierChild4" presStyleCnt="0"/>
      <dgm:spPr/>
    </dgm:pt>
    <dgm:pt modelId="{4AB72311-97F1-4116-9195-36BAD9799FE4}" type="pres">
      <dgm:prSet presAssocID="{DA6A5841-9339-464D-9322-076BE905D5D0}" presName="hierChild5" presStyleCnt="0"/>
      <dgm:spPr/>
    </dgm:pt>
    <dgm:pt modelId="{BF2A0ECF-7C3D-4B77-A182-AD62C55268ED}" type="pres">
      <dgm:prSet presAssocID="{1334A439-F6BB-4EB1-B6F7-C74D241A7DFF}" presName="hierChild5" presStyleCnt="0"/>
      <dgm:spPr/>
    </dgm:pt>
    <dgm:pt modelId="{5216173A-A3C1-424B-9DDE-9CE62EEE5972}" type="pres">
      <dgm:prSet presAssocID="{4B12D747-CBBA-4208-96AB-0F1508420AD5}" presName="Name37" presStyleLbl="parChTrans1D3" presStyleIdx="8" presStyleCnt="11"/>
      <dgm:spPr/>
      <dgm:t>
        <a:bodyPr/>
        <a:lstStyle/>
        <a:p>
          <a:endParaRPr lang="en-US"/>
        </a:p>
      </dgm:t>
    </dgm:pt>
    <dgm:pt modelId="{16D1EA33-2D34-4703-AB72-05EE7A6A953D}" type="pres">
      <dgm:prSet presAssocID="{54435FD4-83ED-48B0-8E57-93B85BA45274}" presName="hierRoot2" presStyleCnt="0">
        <dgm:presLayoutVars>
          <dgm:hierBranch val="init"/>
        </dgm:presLayoutVars>
      </dgm:prSet>
      <dgm:spPr/>
    </dgm:pt>
    <dgm:pt modelId="{6BFD9DDC-8DE8-4C3E-8B87-01F6CAD700C6}" type="pres">
      <dgm:prSet presAssocID="{54435FD4-83ED-48B0-8E57-93B85BA45274}" presName="rootComposite" presStyleCnt="0"/>
      <dgm:spPr/>
    </dgm:pt>
    <dgm:pt modelId="{661A30F3-21F4-4F6C-8BB4-447451557ACD}" type="pres">
      <dgm:prSet presAssocID="{54435FD4-83ED-48B0-8E57-93B85BA45274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06152B-373B-4E8C-85DC-C8AAC61C1175}" type="pres">
      <dgm:prSet presAssocID="{54435FD4-83ED-48B0-8E57-93B85BA45274}" presName="rootConnector" presStyleLbl="node3" presStyleIdx="8" presStyleCnt="11"/>
      <dgm:spPr/>
      <dgm:t>
        <a:bodyPr/>
        <a:lstStyle/>
        <a:p>
          <a:endParaRPr lang="en-US"/>
        </a:p>
      </dgm:t>
    </dgm:pt>
    <dgm:pt modelId="{802672BB-A222-4426-AEE2-3DF34FC28850}" type="pres">
      <dgm:prSet presAssocID="{54435FD4-83ED-48B0-8E57-93B85BA45274}" presName="hierChild4" presStyleCnt="0"/>
      <dgm:spPr/>
    </dgm:pt>
    <dgm:pt modelId="{FE49334F-2A65-4AB7-8941-52C8BEBAAAD0}" type="pres">
      <dgm:prSet presAssocID="{E9D5026D-C554-44CA-8E44-3F26F8B03CFE}" presName="Name37" presStyleLbl="parChTrans1D4" presStyleIdx="20" presStyleCnt="25"/>
      <dgm:spPr/>
      <dgm:t>
        <a:bodyPr/>
        <a:lstStyle/>
        <a:p>
          <a:endParaRPr lang="en-US"/>
        </a:p>
      </dgm:t>
    </dgm:pt>
    <dgm:pt modelId="{67762511-050C-4D3A-ADE9-C2AB4FD5D637}" type="pres">
      <dgm:prSet presAssocID="{B3665D1D-0DF6-42CB-85D3-7992F472F976}" presName="hierRoot2" presStyleCnt="0">
        <dgm:presLayoutVars>
          <dgm:hierBranch val="init"/>
        </dgm:presLayoutVars>
      </dgm:prSet>
      <dgm:spPr/>
    </dgm:pt>
    <dgm:pt modelId="{A63140FB-917E-4860-A902-EBD99D0A3809}" type="pres">
      <dgm:prSet presAssocID="{B3665D1D-0DF6-42CB-85D3-7992F472F976}" presName="rootComposite" presStyleCnt="0"/>
      <dgm:spPr/>
    </dgm:pt>
    <dgm:pt modelId="{2C9F2F02-3AFF-4F40-BB03-D4A2AAFB3283}" type="pres">
      <dgm:prSet presAssocID="{B3665D1D-0DF6-42CB-85D3-7992F472F976}" presName="rootText" presStyleLbl="node4" presStyleIdx="2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07424-0EDB-43BE-AFE5-A150D432CD7F}" type="pres">
      <dgm:prSet presAssocID="{B3665D1D-0DF6-42CB-85D3-7992F472F976}" presName="rootConnector" presStyleLbl="node4" presStyleIdx="20" presStyleCnt="25"/>
      <dgm:spPr/>
      <dgm:t>
        <a:bodyPr/>
        <a:lstStyle/>
        <a:p>
          <a:endParaRPr lang="en-US"/>
        </a:p>
      </dgm:t>
    </dgm:pt>
    <dgm:pt modelId="{1BCF3FFD-2494-43DB-914E-4F8810430D54}" type="pres">
      <dgm:prSet presAssocID="{B3665D1D-0DF6-42CB-85D3-7992F472F976}" presName="hierChild4" presStyleCnt="0"/>
      <dgm:spPr/>
    </dgm:pt>
    <dgm:pt modelId="{C743B244-E99C-4F30-AA56-F03AF9E6F0BF}" type="pres">
      <dgm:prSet presAssocID="{B3665D1D-0DF6-42CB-85D3-7992F472F976}" presName="hierChild5" presStyleCnt="0"/>
      <dgm:spPr/>
    </dgm:pt>
    <dgm:pt modelId="{8C2CDBBF-89E3-4831-812D-DE01576B1F8B}" type="pres">
      <dgm:prSet presAssocID="{9F7D7FA4-32DB-40A3-A2FC-C4E9C4A3AC90}" presName="Name37" presStyleLbl="parChTrans1D4" presStyleIdx="21" presStyleCnt="25"/>
      <dgm:spPr/>
      <dgm:t>
        <a:bodyPr/>
        <a:lstStyle/>
        <a:p>
          <a:endParaRPr lang="en-US"/>
        </a:p>
      </dgm:t>
    </dgm:pt>
    <dgm:pt modelId="{75EAE1A4-1F62-4460-AC07-EBCAD974DBB7}" type="pres">
      <dgm:prSet presAssocID="{71A92AA8-B9CB-4AED-83D7-1D7F8D16DDED}" presName="hierRoot2" presStyleCnt="0">
        <dgm:presLayoutVars>
          <dgm:hierBranch val="init"/>
        </dgm:presLayoutVars>
      </dgm:prSet>
      <dgm:spPr/>
    </dgm:pt>
    <dgm:pt modelId="{4075DB35-A791-4426-998B-75699CCE3F03}" type="pres">
      <dgm:prSet presAssocID="{71A92AA8-B9CB-4AED-83D7-1D7F8D16DDED}" presName="rootComposite" presStyleCnt="0"/>
      <dgm:spPr/>
    </dgm:pt>
    <dgm:pt modelId="{829B488C-E97D-467B-BE31-EB84EA7C8FEE}" type="pres">
      <dgm:prSet presAssocID="{71A92AA8-B9CB-4AED-83D7-1D7F8D16DDED}" presName="rootText" presStyleLbl="node4" presStyleIdx="2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92A65-2F5E-46B5-ABE0-D2150822BFDB}" type="pres">
      <dgm:prSet presAssocID="{71A92AA8-B9CB-4AED-83D7-1D7F8D16DDED}" presName="rootConnector" presStyleLbl="node4" presStyleIdx="21" presStyleCnt="25"/>
      <dgm:spPr/>
      <dgm:t>
        <a:bodyPr/>
        <a:lstStyle/>
        <a:p>
          <a:endParaRPr lang="en-US"/>
        </a:p>
      </dgm:t>
    </dgm:pt>
    <dgm:pt modelId="{F1E8A5AC-1942-4CCA-8803-AD29BB679426}" type="pres">
      <dgm:prSet presAssocID="{71A92AA8-B9CB-4AED-83D7-1D7F8D16DDED}" presName="hierChild4" presStyleCnt="0"/>
      <dgm:spPr/>
    </dgm:pt>
    <dgm:pt modelId="{193B68BC-CEB8-4C55-924E-3CC06FD338DC}" type="pres">
      <dgm:prSet presAssocID="{71A92AA8-B9CB-4AED-83D7-1D7F8D16DDED}" presName="hierChild5" presStyleCnt="0"/>
      <dgm:spPr/>
    </dgm:pt>
    <dgm:pt modelId="{171A752A-88D4-4319-966A-1074FA24BE65}" type="pres">
      <dgm:prSet presAssocID="{8B3A4EF7-F63D-4B2C-86DE-83DA869FF850}" presName="Name37" presStyleLbl="parChTrans1D4" presStyleIdx="22" presStyleCnt="25"/>
      <dgm:spPr/>
      <dgm:t>
        <a:bodyPr/>
        <a:lstStyle/>
        <a:p>
          <a:endParaRPr lang="en-US"/>
        </a:p>
      </dgm:t>
    </dgm:pt>
    <dgm:pt modelId="{EB6B1A29-7190-446C-94E3-3DDC72DDA0BB}" type="pres">
      <dgm:prSet presAssocID="{BE3CF88C-B45B-4EFD-92BA-0C2BA5C0CC44}" presName="hierRoot2" presStyleCnt="0">
        <dgm:presLayoutVars>
          <dgm:hierBranch val="init"/>
        </dgm:presLayoutVars>
      </dgm:prSet>
      <dgm:spPr/>
    </dgm:pt>
    <dgm:pt modelId="{3C3EA726-28BF-43DE-8A58-1D31378E0731}" type="pres">
      <dgm:prSet presAssocID="{BE3CF88C-B45B-4EFD-92BA-0C2BA5C0CC44}" presName="rootComposite" presStyleCnt="0"/>
      <dgm:spPr/>
    </dgm:pt>
    <dgm:pt modelId="{63636B13-2B98-4E5E-A23F-0C2B245C1A65}" type="pres">
      <dgm:prSet presAssocID="{BE3CF88C-B45B-4EFD-92BA-0C2BA5C0CC44}" presName="rootText" presStyleLbl="node4" presStyleIdx="2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96330-465E-49C2-9CBA-D19318C17093}" type="pres">
      <dgm:prSet presAssocID="{BE3CF88C-B45B-4EFD-92BA-0C2BA5C0CC44}" presName="rootConnector" presStyleLbl="node4" presStyleIdx="22" presStyleCnt="25"/>
      <dgm:spPr/>
      <dgm:t>
        <a:bodyPr/>
        <a:lstStyle/>
        <a:p>
          <a:endParaRPr lang="en-US"/>
        </a:p>
      </dgm:t>
    </dgm:pt>
    <dgm:pt modelId="{F5244D7B-3E40-47D9-87CE-82420CF95063}" type="pres">
      <dgm:prSet presAssocID="{BE3CF88C-B45B-4EFD-92BA-0C2BA5C0CC44}" presName="hierChild4" presStyleCnt="0"/>
      <dgm:spPr/>
    </dgm:pt>
    <dgm:pt modelId="{463FB8A4-67E0-4302-82AA-E27251435774}" type="pres">
      <dgm:prSet presAssocID="{BE3CF88C-B45B-4EFD-92BA-0C2BA5C0CC44}" presName="hierChild5" presStyleCnt="0"/>
      <dgm:spPr/>
    </dgm:pt>
    <dgm:pt modelId="{4FE58F2A-B369-44BB-8D7B-4BBF8EC30B4E}" type="pres">
      <dgm:prSet presAssocID="{CED48817-7F59-4D92-98C8-9E0FF29D22C5}" presName="Name37" presStyleLbl="parChTrans1D4" presStyleIdx="23" presStyleCnt="25"/>
      <dgm:spPr/>
      <dgm:t>
        <a:bodyPr/>
        <a:lstStyle/>
        <a:p>
          <a:endParaRPr lang="en-US"/>
        </a:p>
      </dgm:t>
    </dgm:pt>
    <dgm:pt modelId="{7549D1DA-5C64-497B-929E-B02F8B97B613}" type="pres">
      <dgm:prSet presAssocID="{06A921D0-2D67-42AF-AA0C-DB6FD5DCA7E3}" presName="hierRoot2" presStyleCnt="0">
        <dgm:presLayoutVars>
          <dgm:hierBranch val="init"/>
        </dgm:presLayoutVars>
      </dgm:prSet>
      <dgm:spPr/>
    </dgm:pt>
    <dgm:pt modelId="{8AC21E0B-891E-4231-B189-907F7BEBBE59}" type="pres">
      <dgm:prSet presAssocID="{06A921D0-2D67-42AF-AA0C-DB6FD5DCA7E3}" presName="rootComposite" presStyleCnt="0"/>
      <dgm:spPr/>
    </dgm:pt>
    <dgm:pt modelId="{CC63FA11-5D3D-422D-BBDA-D347C149B09D}" type="pres">
      <dgm:prSet presAssocID="{06A921D0-2D67-42AF-AA0C-DB6FD5DCA7E3}" presName="rootText" presStyleLbl="node4" presStyleIdx="2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6A190-BAE9-41D2-A788-9F5E9EAB2048}" type="pres">
      <dgm:prSet presAssocID="{06A921D0-2D67-42AF-AA0C-DB6FD5DCA7E3}" presName="rootConnector" presStyleLbl="node4" presStyleIdx="23" presStyleCnt="25"/>
      <dgm:spPr/>
      <dgm:t>
        <a:bodyPr/>
        <a:lstStyle/>
        <a:p>
          <a:endParaRPr lang="en-US"/>
        </a:p>
      </dgm:t>
    </dgm:pt>
    <dgm:pt modelId="{FE35C14A-A378-450F-90D8-CC7C0BF6F922}" type="pres">
      <dgm:prSet presAssocID="{06A921D0-2D67-42AF-AA0C-DB6FD5DCA7E3}" presName="hierChild4" presStyleCnt="0"/>
      <dgm:spPr/>
    </dgm:pt>
    <dgm:pt modelId="{86F1AE96-990E-41AC-90F3-EE18EEFC2C55}" type="pres">
      <dgm:prSet presAssocID="{06A921D0-2D67-42AF-AA0C-DB6FD5DCA7E3}" presName="hierChild5" presStyleCnt="0"/>
      <dgm:spPr/>
    </dgm:pt>
    <dgm:pt modelId="{5CCB8D75-6521-4C81-8E80-E486BE7D5A28}" type="pres">
      <dgm:prSet presAssocID="{E046F0E1-1E51-4A68-83A6-3255E184857C}" presName="Name37" presStyleLbl="parChTrans1D4" presStyleIdx="24" presStyleCnt="25"/>
      <dgm:spPr/>
      <dgm:t>
        <a:bodyPr/>
        <a:lstStyle/>
        <a:p>
          <a:endParaRPr lang="en-US"/>
        </a:p>
      </dgm:t>
    </dgm:pt>
    <dgm:pt modelId="{A814F1FC-5661-42D5-B7D6-6C9CC7198552}" type="pres">
      <dgm:prSet presAssocID="{A98823CB-D8FF-487D-9578-E2D7604DAA48}" presName="hierRoot2" presStyleCnt="0">
        <dgm:presLayoutVars>
          <dgm:hierBranch val="init"/>
        </dgm:presLayoutVars>
      </dgm:prSet>
      <dgm:spPr/>
    </dgm:pt>
    <dgm:pt modelId="{C314C944-61C7-4120-B344-E33671F42EEB}" type="pres">
      <dgm:prSet presAssocID="{A98823CB-D8FF-487D-9578-E2D7604DAA48}" presName="rootComposite" presStyleCnt="0"/>
      <dgm:spPr/>
    </dgm:pt>
    <dgm:pt modelId="{D469D196-57B0-41EC-8B78-AAAF0D090664}" type="pres">
      <dgm:prSet presAssocID="{A98823CB-D8FF-487D-9578-E2D7604DAA48}" presName="rootText" presStyleLbl="node4" presStyleIdx="2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FB2A7-9D82-442C-97E1-AEFCCED652D8}" type="pres">
      <dgm:prSet presAssocID="{A98823CB-D8FF-487D-9578-E2D7604DAA48}" presName="rootConnector" presStyleLbl="node4" presStyleIdx="24" presStyleCnt="25"/>
      <dgm:spPr/>
      <dgm:t>
        <a:bodyPr/>
        <a:lstStyle/>
        <a:p>
          <a:endParaRPr lang="en-US"/>
        </a:p>
      </dgm:t>
    </dgm:pt>
    <dgm:pt modelId="{938143E1-D75E-434E-9021-0ECAB8FB1139}" type="pres">
      <dgm:prSet presAssocID="{A98823CB-D8FF-487D-9578-E2D7604DAA48}" presName="hierChild4" presStyleCnt="0"/>
      <dgm:spPr/>
    </dgm:pt>
    <dgm:pt modelId="{4B1B5AF7-44CC-4ADA-BBB1-7CBC40D8655D}" type="pres">
      <dgm:prSet presAssocID="{A98823CB-D8FF-487D-9578-E2D7604DAA48}" presName="hierChild5" presStyleCnt="0"/>
      <dgm:spPr/>
    </dgm:pt>
    <dgm:pt modelId="{E3EFD28F-FA80-4D59-B638-4DFB34ADA80A}" type="pres">
      <dgm:prSet presAssocID="{54435FD4-83ED-48B0-8E57-93B85BA45274}" presName="hierChild5" presStyleCnt="0"/>
      <dgm:spPr/>
    </dgm:pt>
    <dgm:pt modelId="{7946ED64-3F84-4ACE-9FF8-82690954C7DD}" type="pres">
      <dgm:prSet presAssocID="{D9731C25-F591-4BCF-AA64-9AAEC7AF5FF0}" presName="Name37" presStyleLbl="parChTrans1D3" presStyleIdx="9" presStyleCnt="11"/>
      <dgm:spPr/>
      <dgm:t>
        <a:bodyPr/>
        <a:lstStyle/>
        <a:p>
          <a:endParaRPr lang="en-US"/>
        </a:p>
      </dgm:t>
    </dgm:pt>
    <dgm:pt modelId="{799A2895-BCAA-4CE3-8280-A14C4BA33624}" type="pres">
      <dgm:prSet presAssocID="{F7377AE1-0047-4C0D-95B6-ECB7E7A71FA6}" presName="hierRoot2" presStyleCnt="0">
        <dgm:presLayoutVars>
          <dgm:hierBranch val="init"/>
        </dgm:presLayoutVars>
      </dgm:prSet>
      <dgm:spPr/>
    </dgm:pt>
    <dgm:pt modelId="{AD9F447D-C96E-4AAF-8CA2-50A2B1F4AAA3}" type="pres">
      <dgm:prSet presAssocID="{F7377AE1-0047-4C0D-95B6-ECB7E7A71FA6}" presName="rootComposite" presStyleCnt="0"/>
      <dgm:spPr/>
    </dgm:pt>
    <dgm:pt modelId="{296D358A-DFDE-48EF-832B-0AA36B921AA4}" type="pres">
      <dgm:prSet presAssocID="{F7377AE1-0047-4C0D-95B6-ECB7E7A71FA6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06427-5DA5-4A7C-BA4A-428A9655F522}" type="pres">
      <dgm:prSet presAssocID="{F7377AE1-0047-4C0D-95B6-ECB7E7A71FA6}" presName="rootConnector" presStyleLbl="node3" presStyleIdx="9" presStyleCnt="11"/>
      <dgm:spPr/>
      <dgm:t>
        <a:bodyPr/>
        <a:lstStyle/>
        <a:p>
          <a:endParaRPr lang="en-US"/>
        </a:p>
      </dgm:t>
    </dgm:pt>
    <dgm:pt modelId="{A949DA21-C9F0-464C-B06D-6E4D24BB76C2}" type="pres">
      <dgm:prSet presAssocID="{F7377AE1-0047-4C0D-95B6-ECB7E7A71FA6}" presName="hierChild4" presStyleCnt="0"/>
      <dgm:spPr/>
    </dgm:pt>
    <dgm:pt modelId="{2D8954F3-FF4C-4E8F-99CB-4EE8FAA7270E}" type="pres">
      <dgm:prSet presAssocID="{F7377AE1-0047-4C0D-95B6-ECB7E7A71FA6}" presName="hierChild5" presStyleCnt="0"/>
      <dgm:spPr/>
    </dgm:pt>
    <dgm:pt modelId="{92F1540B-00DD-41C5-BA48-09095FBBE639}" type="pres">
      <dgm:prSet presAssocID="{029A6AC1-86CC-4645-B1EC-816B2807DACE}" presName="Name37" presStyleLbl="parChTrans1D3" presStyleIdx="10" presStyleCnt="11"/>
      <dgm:spPr/>
      <dgm:t>
        <a:bodyPr/>
        <a:lstStyle/>
        <a:p>
          <a:endParaRPr lang="en-US"/>
        </a:p>
      </dgm:t>
    </dgm:pt>
    <dgm:pt modelId="{FDE3BCFA-22A9-48E7-8C0B-182E99113D70}" type="pres">
      <dgm:prSet presAssocID="{20B4A6B1-EF99-4EE9-A38A-4D1EDAF1218F}" presName="hierRoot2" presStyleCnt="0">
        <dgm:presLayoutVars>
          <dgm:hierBranch val="init"/>
        </dgm:presLayoutVars>
      </dgm:prSet>
      <dgm:spPr/>
    </dgm:pt>
    <dgm:pt modelId="{956EC9AC-6EDE-4916-B3FA-72F7C1840710}" type="pres">
      <dgm:prSet presAssocID="{20B4A6B1-EF99-4EE9-A38A-4D1EDAF1218F}" presName="rootComposite" presStyleCnt="0"/>
      <dgm:spPr/>
    </dgm:pt>
    <dgm:pt modelId="{F9E6C22B-59D6-408A-8936-95372E3EE0B6}" type="pres">
      <dgm:prSet presAssocID="{20B4A6B1-EF99-4EE9-A38A-4D1EDAF1218F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1A884-36D5-4946-AF5E-33ACF10211C8}" type="pres">
      <dgm:prSet presAssocID="{20B4A6B1-EF99-4EE9-A38A-4D1EDAF1218F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3C18552A-9B20-4EEA-9091-A60BE2629F8E}" type="pres">
      <dgm:prSet presAssocID="{20B4A6B1-EF99-4EE9-A38A-4D1EDAF1218F}" presName="hierChild4" presStyleCnt="0"/>
      <dgm:spPr/>
    </dgm:pt>
    <dgm:pt modelId="{710A9A1E-2F03-4CE6-A17B-C02B4B1A7AC9}" type="pres">
      <dgm:prSet presAssocID="{20B4A6B1-EF99-4EE9-A38A-4D1EDAF1218F}" presName="hierChild5" presStyleCnt="0"/>
      <dgm:spPr/>
    </dgm:pt>
    <dgm:pt modelId="{74981856-D594-41ED-A452-3CF8E197F8DA}" type="pres">
      <dgm:prSet presAssocID="{77DD5DC5-19C0-4AA7-8DD7-8BE8D334DD1E}" presName="hierChild5" presStyleCnt="0"/>
      <dgm:spPr/>
    </dgm:pt>
    <dgm:pt modelId="{47A4E63D-016A-4000-A044-149801ADCB3A}" type="pres">
      <dgm:prSet presAssocID="{60979858-1052-476E-AD75-FB7E92D8DC09}" presName="hierChild3" presStyleCnt="0"/>
      <dgm:spPr/>
    </dgm:pt>
  </dgm:ptLst>
  <dgm:cxnLst>
    <dgm:cxn modelId="{C22FF833-3900-4B61-B3B2-C6D38BDE765E}" type="presOf" srcId="{6EBE8029-46B2-4FD0-A745-433F383E9E53}" destId="{89B3D571-1CA1-4F65-8296-981AD484FD96}" srcOrd="0" destOrd="0" presId="urn:microsoft.com/office/officeart/2005/8/layout/orgChart1"/>
    <dgm:cxn modelId="{75CD2FC4-7A8A-4700-A7F1-7D6C561AA95E}" type="presOf" srcId="{CDC3CE5B-0020-479C-B103-1900CB4B8FA4}" destId="{91717A56-18D8-4DA8-B080-6F18B46331B4}" srcOrd="0" destOrd="0" presId="urn:microsoft.com/office/officeart/2005/8/layout/orgChart1"/>
    <dgm:cxn modelId="{6A40307D-E20D-4316-B0C9-613C17CD6FD9}" type="presOf" srcId="{DA6A5841-9339-464D-9322-076BE905D5D0}" destId="{7C57C203-752B-49E4-8346-F7284E4214F4}" srcOrd="1" destOrd="0" presId="urn:microsoft.com/office/officeart/2005/8/layout/orgChart1"/>
    <dgm:cxn modelId="{EAB8BCEA-F738-4CD5-AB25-EC61D1367BBC}" type="presOf" srcId="{D7EE5F89-9D40-4AE3-A8A2-9D78BD815DD5}" destId="{1E231975-9988-4D13-A3F2-4F1AE0987099}" srcOrd="1" destOrd="0" presId="urn:microsoft.com/office/officeart/2005/8/layout/orgChart1"/>
    <dgm:cxn modelId="{F1456EB0-878B-4250-B384-BC134C76D43C}" type="presOf" srcId="{E44FF77B-E43B-4CE5-8B58-DAD7B6115352}" destId="{356EF58F-AD3D-435B-8A63-9D7C99F78449}" srcOrd="0" destOrd="0" presId="urn:microsoft.com/office/officeart/2005/8/layout/orgChart1"/>
    <dgm:cxn modelId="{8FDE7601-2CA3-4F93-AD30-72A784D2B393}" type="presOf" srcId="{EE918286-0437-48F9-9015-FF5374C5682B}" destId="{1856555A-A017-48F7-8BC5-35B90175C60A}" srcOrd="1" destOrd="0" presId="urn:microsoft.com/office/officeart/2005/8/layout/orgChart1"/>
    <dgm:cxn modelId="{9C469BD2-5D21-426B-8193-F16852EFFD0F}" type="presOf" srcId="{375F62F2-2433-459D-A9D7-A57F811D425B}" destId="{E7F6AEA3-5BC0-4BC4-AB6F-B305517BECD2}" srcOrd="0" destOrd="0" presId="urn:microsoft.com/office/officeart/2005/8/layout/orgChart1"/>
    <dgm:cxn modelId="{CA776285-428D-4143-BC21-F1EC3D90AAAE}" type="presOf" srcId="{87B877A9-C4F7-4B7B-A322-9740F1BE1793}" destId="{EEDA24AD-8CB4-476E-AD38-0BF8315AFB2E}" srcOrd="0" destOrd="0" presId="urn:microsoft.com/office/officeart/2005/8/layout/orgChart1"/>
    <dgm:cxn modelId="{A8407685-E5FA-4650-AD4E-581C259AA40C}" type="presOf" srcId="{4B12D747-CBBA-4208-96AB-0F1508420AD5}" destId="{5216173A-A3C1-424B-9DDE-9CE62EEE5972}" srcOrd="0" destOrd="0" presId="urn:microsoft.com/office/officeart/2005/8/layout/orgChart1"/>
    <dgm:cxn modelId="{B5BDF012-D0B6-4B31-BDA2-88C5DD054082}" type="presOf" srcId="{8B51FFCA-7923-4699-9E00-700D7991366D}" destId="{2A3F0C24-4991-49DB-AAD8-F34C9D47B73E}" srcOrd="0" destOrd="0" presId="urn:microsoft.com/office/officeart/2005/8/layout/orgChart1"/>
    <dgm:cxn modelId="{03B58F19-7474-4EEC-87E3-B8F4E6C6EF11}" type="presOf" srcId="{BE960C28-EC3F-4D06-9DCA-819540FCC357}" destId="{556AD003-CEC3-499D-BD28-59219BE5238F}" srcOrd="0" destOrd="0" presId="urn:microsoft.com/office/officeart/2005/8/layout/orgChart1"/>
    <dgm:cxn modelId="{E14C7E65-AB40-427A-A482-A240FDE86107}" type="presOf" srcId="{AA905D5B-5DB8-4392-B3F0-DA082C09185A}" destId="{0B2ECE32-E0DF-4167-883F-19142D849491}" srcOrd="0" destOrd="0" presId="urn:microsoft.com/office/officeart/2005/8/layout/orgChart1"/>
    <dgm:cxn modelId="{2ABCA501-248B-40B3-8BF0-91D451649390}" srcId="{6EBE8029-46B2-4FD0-A745-433F383E9E53}" destId="{A25EA161-0642-48C0-9DEE-95D3B37EFD33}" srcOrd="0" destOrd="0" parTransId="{C2413C55-4422-4EAC-85AA-6EBD203906F9}" sibTransId="{5F17580A-8314-47B3-9DBF-1037207A4A60}"/>
    <dgm:cxn modelId="{860D1804-4763-4F67-8F83-489B64C872AC}" type="presOf" srcId="{9F7D7FA4-32DB-40A3-A2FC-C4E9C4A3AC90}" destId="{8C2CDBBF-89E3-4831-812D-DE01576B1F8B}" srcOrd="0" destOrd="0" presId="urn:microsoft.com/office/officeart/2005/8/layout/orgChart1"/>
    <dgm:cxn modelId="{284BB5FF-C163-444F-9F2A-835E73C958C1}" srcId="{CC89EAEC-6C2A-469D-924B-F194E455B0B6}" destId="{BA736CF0-AE4A-40C1-BD4B-0EBFA5D1A59D}" srcOrd="1" destOrd="0" parTransId="{CE3B5D5F-1908-4A2E-9AD4-794D72514CCE}" sibTransId="{28CE8AE8-2033-4B35-A39A-343EB96E28B7}"/>
    <dgm:cxn modelId="{3434BED7-9027-4922-98C7-E1F882373568}" type="presOf" srcId="{A003C157-1133-43F3-97C9-B72618373AD9}" destId="{59C716B5-7201-492E-9109-972F20CFAC0D}" srcOrd="0" destOrd="0" presId="urn:microsoft.com/office/officeart/2005/8/layout/orgChart1"/>
    <dgm:cxn modelId="{B559329C-9F78-4336-9C6D-38E9AABDB4B0}" type="presOf" srcId="{1B8572E5-DB39-4C28-8482-22E25EE84689}" destId="{1EFD7E9D-0DE4-4E90-B4ED-434E6907AC86}" srcOrd="1" destOrd="0" presId="urn:microsoft.com/office/officeart/2005/8/layout/orgChart1"/>
    <dgm:cxn modelId="{9A19266B-E426-41F3-96DA-345D0AE34CF9}" type="presOf" srcId="{DAE6ECFF-7E6A-4027-B4ED-6DE4F1AFB1F1}" destId="{90BE06FF-BF0F-480E-B03B-576A748732F2}" srcOrd="0" destOrd="0" presId="urn:microsoft.com/office/officeart/2005/8/layout/orgChart1"/>
    <dgm:cxn modelId="{DA125FE6-2052-4227-955A-1D6305E98D4D}" type="presOf" srcId="{C008C96C-3B56-402C-A075-9AFE79A94BE2}" destId="{C43447DC-1C82-454E-839E-95F0C1BB87EF}" srcOrd="0" destOrd="0" presId="urn:microsoft.com/office/officeart/2005/8/layout/orgChart1"/>
    <dgm:cxn modelId="{A8785CBE-618A-4EAF-A5C5-26792F357878}" type="presOf" srcId="{C2413C55-4422-4EAC-85AA-6EBD203906F9}" destId="{3ADE05DF-93D8-444A-8183-CB037FA3ACAE}" srcOrd="0" destOrd="0" presId="urn:microsoft.com/office/officeart/2005/8/layout/orgChart1"/>
    <dgm:cxn modelId="{D7C3283D-62FF-433F-8EB5-03B2B9F81F4C}" type="presOf" srcId="{6EBE8029-46B2-4FD0-A745-433F383E9E53}" destId="{186A93AD-8B7A-4D5A-899D-FF69C9CB040A}" srcOrd="1" destOrd="0" presId="urn:microsoft.com/office/officeart/2005/8/layout/orgChart1"/>
    <dgm:cxn modelId="{AEF1C391-68E9-42A7-8408-E26B4AD5E0B1}" srcId="{CC89EAEC-6C2A-469D-924B-F194E455B0B6}" destId="{B7D735F7-0504-46E9-B72F-A7A8494749BA}" srcOrd="0" destOrd="0" parTransId="{656AD26A-B795-417F-AEC0-8A091995E5DE}" sibTransId="{1E6FD4F7-1CB4-4A0B-B208-EF2AFF60ABBC}"/>
    <dgm:cxn modelId="{AC26DDE7-FEF5-4708-887D-6EA587BEB7B6}" type="presOf" srcId="{6E8B4715-FF03-4866-8EFE-AE20AD75435B}" destId="{FAC5AFC2-6415-4788-B424-905D45596FBB}" srcOrd="0" destOrd="0" presId="urn:microsoft.com/office/officeart/2005/8/layout/orgChart1"/>
    <dgm:cxn modelId="{6F3F9577-8597-4DBC-8220-AD9A23EB6069}" srcId="{EBBFD6AE-37EF-423F-AADE-C92B7ECE710E}" destId="{DAE6ECFF-7E6A-4027-B4ED-6DE4F1AFB1F1}" srcOrd="2" destOrd="0" parTransId="{20E766BD-B89F-4E6E-AF72-16CF2EE9F66F}" sibTransId="{03896642-6637-49D6-AFDB-A6CFAAA32FB4}"/>
    <dgm:cxn modelId="{E3C8276E-52BD-4FCA-ADAF-2964B876723B}" type="presOf" srcId="{8B51FFCA-7923-4699-9E00-700D7991366D}" destId="{C01033B5-463E-41D4-93C3-089FE47BFE98}" srcOrd="1" destOrd="0" presId="urn:microsoft.com/office/officeart/2005/8/layout/orgChart1"/>
    <dgm:cxn modelId="{11C6D158-B5F4-46CA-88EF-72BEDB5939F7}" type="presOf" srcId="{F5BECBD8-45BF-4470-9C54-C0EC4256E5C1}" destId="{607FEBC7-4735-45E4-B06B-31876B6D09E3}" srcOrd="0" destOrd="0" presId="urn:microsoft.com/office/officeart/2005/8/layout/orgChart1"/>
    <dgm:cxn modelId="{B0D3C6B1-D58F-4BA5-9228-50C78236ECA7}" type="presOf" srcId="{2F451369-F48E-4C9C-9EDC-DBF1BA2C0343}" destId="{878047DE-F580-493E-8E9F-455E206EF339}" srcOrd="0" destOrd="0" presId="urn:microsoft.com/office/officeart/2005/8/layout/orgChart1"/>
    <dgm:cxn modelId="{40A49C6E-C9B0-4166-A8D8-3B4107B6976F}" type="presOf" srcId="{54435FD4-83ED-48B0-8E57-93B85BA45274}" destId="{8406152B-373B-4E8C-85DC-C8AAC61C1175}" srcOrd="1" destOrd="0" presId="urn:microsoft.com/office/officeart/2005/8/layout/orgChart1"/>
    <dgm:cxn modelId="{58D65F33-31E9-44A8-B7A3-97E8B7423D90}" srcId="{B7D735F7-0504-46E9-B72F-A7A8494749BA}" destId="{6FF8C38C-2747-4315-BDE0-0E5E81212A1D}" srcOrd="1" destOrd="0" parTransId="{C17EE33F-B160-4A7E-B203-A84B57CD4CDA}" sibTransId="{970AA83E-99AD-4754-8A0E-D3B126603ECF}"/>
    <dgm:cxn modelId="{DD07B10F-0C54-45D7-9DF9-4527B026BC29}" type="presOf" srcId="{BE3CF88C-B45B-4EFD-92BA-0C2BA5C0CC44}" destId="{7B496330-465E-49C2-9CBA-D19318C17093}" srcOrd="1" destOrd="0" presId="urn:microsoft.com/office/officeart/2005/8/layout/orgChart1"/>
    <dgm:cxn modelId="{0588E93A-626A-4B06-BCC5-073C4DB2DDE5}" type="presOf" srcId="{A98823CB-D8FF-487D-9578-E2D7604DAA48}" destId="{9F2FB2A7-9D82-442C-97E1-AEFCCED652D8}" srcOrd="1" destOrd="0" presId="urn:microsoft.com/office/officeart/2005/8/layout/orgChart1"/>
    <dgm:cxn modelId="{37350277-C2C7-45EB-AE21-76436BF82E0F}" type="presOf" srcId="{A98823CB-D8FF-487D-9578-E2D7604DAA48}" destId="{D469D196-57B0-41EC-8B78-AAAF0D090664}" srcOrd="0" destOrd="0" presId="urn:microsoft.com/office/officeart/2005/8/layout/orgChart1"/>
    <dgm:cxn modelId="{D0300293-1908-4F7A-A32C-3B1EC1F47C80}" srcId="{6EBE8029-46B2-4FD0-A745-433F383E9E53}" destId="{58506D4C-D2D4-4CEA-9241-BA8BB27C3B4E}" srcOrd="1" destOrd="0" parTransId="{7ABD1DB3-4915-4719-B25B-AE867CDC45E8}" sibTransId="{C903FCA5-E589-4B23-8335-8B888177570E}"/>
    <dgm:cxn modelId="{1B98AFE8-3A15-4DEA-94A8-892FFC631E15}" type="presOf" srcId="{029A6AC1-86CC-4645-B1EC-816B2807DACE}" destId="{92F1540B-00DD-41C5-BA48-09095FBBE639}" srcOrd="0" destOrd="0" presId="urn:microsoft.com/office/officeart/2005/8/layout/orgChart1"/>
    <dgm:cxn modelId="{075587FB-B4EE-422E-A73F-62C2E99394C9}" type="presOf" srcId="{71A92AA8-B9CB-4AED-83D7-1D7F8D16DDED}" destId="{829B488C-E97D-467B-BE31-EB84EA7C8FEE}" srcOrd="0" destOrd="0" presId="urn:microsoft.com/office/officeart/2005/8/layout/orgChart1"/>
    <dgm:cxn modelId="{F93CFFF3-98AB-458A-94C7-2CC9F7804EBD}" type="presOf" srcId="{EBBFD6AE-37EF-423F-AADE-C92B7ECE710E}" destId="{BF659467-5E61-450E-A89A-84FE6342647D}" srcOrd="1" destOrd="0" presId="urn:microsoft.com/office/officeart/2005/8/layout/orgChart1"/>
    <dgm:cxn modelId="{EEFF90DF-92A0-40E7-BD3D-457F31286E32}" type="presOf" srcId="{5B66B3FF-CE59-4A22-9FA8-42E68DA1BA40}" destId="{58A61309-C863-40B2-A487-054A635D7555}" srcOrd="0" destOrd="0" presId="urn:microsoft.com/office/officeart/2005/8/layout/orgChart1"/>
    <dgm:cxn modelId="{B0B3CB78-F327-491E-AD56-23818C43E9A0}" type="presOf" srcId="{13E9EBE8-FE06-4109-B679-5415E429A723}" destId="{1C6F3E9D-35C1-43A5-A46C-539877CBB8D8}" srcOrd="0" destOrd="0" presId="urn:microsoft.com/office/officeart/2005/8/layout/orgChart1"/>
    <dgm:cxn modelId="{BFFE47BF-7259-41ED-B2BD-1AF4F44BB189}" type="presOf" srcId="{CED48817-7F59-4D92-98C8-9E0FF29D22C5}" destId="{4FE58F2A-B369-44BB-8D7B-4BBF8EC30B4E}" srcOrd="0" destOrd="0" presId="urn:microsoft.com/office/officeart/2005/8/layout/orgChart1"/>
    <dgm:cxn modelId="{6D48E502-BCB6-484A-883D-CB38C85BF9A5}" type="presOf" srcId="{E9D5026D-C554-44CA-8E44-3F26F8B03CFE}" destId="{FE49334F-2A65-4AB7-8941-52C8BEBAAAD0}" srcOrd="0" destOrd="0" presId="urn:microsoft.com/office/officeart/2005/8/layout/orgChart1"/>
    <dgm:cxn modelId="{2DFE333A-0935-4A07-837B-3D0B85A0761A}" type="presOf" srcId="{06A921D0-2D67-42AF-AA0C-DB6FD5DCA7E3}" destId="{CC63FA11-5D3D-422D-BBDA-D347C149B09D}" srcOrd="0" destOrd="0" presId="urn:microsoft.com/office/officeart/2005/8/layout/orgChart1"/>
    <dgm:cxn modelId="{67DB7F34-D95D-4275-9BAA-CE91851FD62C}" type="presOf" srcId="{6CED0233-A1A2-4D6F-A750-44C30CF15F03}" destId="{163BFAED-D607-40F0-B0EE-E25BC7CCF473}" srcOrd="0" destOrd="0" presId="urn:microsoft.com/office/officeart/2005/8/layout/orgChart1"/>
    <dgm:cxn modelId="{08560D90-D724-4972-B2BB-3189A408D72E}" srcId="{17F86051-BB85-4116-A64F-B752006ECB37}" destId="{1B8572E5-DB39-4C28-8482-22E25EE84689}" srcOrd="2" destOrd="0" parTransId="{573BBFFC-BD88-4EA5-8E30-8BD359A7B1F0}" sibTransId="{557D72BE-50D3-47BE-8A38-3CFB950C0B78}"/>
    <dgm:cxn modelId="{CB810096-EF70-469C-BA77-D6C0086E8649}" type="presOf" srcId="{77DD5DC5-19C0-4AA7-8DD7-8BE8D334DD1E}" destId="{C75C5AF1-08EC-4F81-956F-E38B80581239}" srcOrd="0" destOrd="0" presId="urn:microsoft.com/office/officeart/2005/8/layout/orgChart1"/>
    <dgm:cxn modelId="{B172B3F3-BE6A-41AE-B1C6-C23E4BA88AB0}" type="presOf" srcId="{58506D4C-D2D4-4CEA-9241-BA8BB27C3B4E}" destId="{05BEC7E6-87E8-4CA7-8C8E-9CC847CCC06F}" srcOrd="1" destOrd="0" presId="urn:microsoft.com/office/officeart/2005/8/layout/orgChart1"/>
    <dgm:cxn modelId="{0CF0A35A-41D4-44A5-A710-1F914B97D0BE}" type="presOf" srcId="{815DE9DE-44FB-44D8-8CF6-610E0C510216}" destId="{3699D07F-6F2E-4EC3-BB9D-003E51BC8B69}" srcOrd="0" destOrd="0" presId="urn:microsoft.com/office/officeart/2005/8/layout/orgChart1"/>
    <dgm:cxn modelId="{CCB0CDED-9ECD-48AA-A293-FF58EB1CC758}" type="presOf" srcId="{77DD5DC5-19C0-4AA7-8DD7-8BE8D334DD1E}" destId="{4E6B8CE5-2DF7-4A2E-AF20-8A8C1881EED2}" srcOrd="1" destOrd="0" presId="urn:microsoft.com/office/officeart/2005/8/layout/orgChart1"/>
    <dgm:cxn modelId="{93B5CC29-81C6-4811-A2F3-BBA760BA327B}" srcId="{EBBFD6AE-37EF-423F-AADE-C92B7ECE710E}" destId="{AA905D5B-5DB8-4392-B3F0-DA082C09185A}" srcOrd="0" destOrd="0" parTransId="{9A6A30C1-9724-44CE-B2F7-5FD3DEFDB8CE}" sibTransId="{A2A84308-9C35-484E-B832-0EB6A4119A32}"/>
    <dgm:cxn modelId="{2C9B9DBB-CFA1-4F90-B5D7-48A2DC1648CC}" type="presOf" srcId="{3F7D0123-DCC1-48A2-865F-18EF293185DC}" destId="{0CE416E8-4FD8-445B-B331-B817942B4274}" srcOrd="0" destOrd="0" presId="urn:microsoft.com/office/officeart/2005/8/layout/orgChart1"/>
    <dgm:cxn modelId="{2F93A92D-40F5-439D-9823-A622BAF3C500}" type="presOf" srcId="{71A92AA8-B9CB-4AED-83D7-1D7F8D16DDED}" destId="{EDD92A65-2F5E-46B5-ABE0-D2150822BFDB}" srcOrd="1" destOrd="0" presId="urn:microsoft.com/office/officeart/2005/8/layout/orgChart1"/>
    <dgm:cxn modelId="{7DB975A5-D8B4-4FBC-824E-A40891EAC7B3}" srcId="{1334A439-F6BB-4EB1-B6F7-C74D241A7DFF}" destId="{DA6A5841-9339-464D-9322-076BE905D5D0}" srcOrd="0" destOrd="0" parTransId="{79F3AF1A-09CF-4B84-8BB5-C0C76A147C17}" sibTransId="{A1E6241E-3DE2-4C1D-BE49-8AEAC186F0A6}"/>
    <dgm:cxn modelId="{BE1873E9-2773-4822-885C-5D6327ADB17D}" type="presOf" srcId="{6FF8C38C-2747-4315-BDE0-0E5E81212A1D}" destId="{679021F4-E3B4-49B7-AEC0-1A4E86E79771}" srcOrd="0" destOrd="0" presId="urn:microsoft.com/office/officeart/2005/8/layout/orgChart1"/>
    <dgm:cxn modelId="{35AD4915-2BC8-420D-8574-E06496B8181E}" srcId="{77DD5DC5-19C0-4AA7-8DD7-8BE8D334DD1E}" destId="{54435FD4-83ED-48B0-8E57-93B85BA45274}" srcOrd="1" destOrd="0" parTransId="{4B12D747-CBBA-4208-96AB-0F1508420AD5}" sibTransId="{B8F7B916-964E-422E-91CF-9C06360586E3}"/>
    <dgm:cxn modelId="{224066C8-B14C-41EF-A1AA-4D2B302B0CAE}" type="presOf" srcId="{17F86051-BB85-4116-A64F-B752006ECB37}" destId="{C279F195-FCFE-410A-B7D0-ED5F8CF0528D}" srcOrd="1" destOrd="0" presId="urn:microsoft.com/office/officeart/2005/8/layout/orgChart1"/>
    <dgm:cxn modelId="{BE2B1771-EA79-47B1-9278-8BBCC822B475}" type="presOf" srcId="{CDC3CE5B-0020-479C-B103-1900CB4B8FA4}" destId="{A34F22B8-C39D-4F2F-910E-26BE9CBE4E75}" srcOrd="1" destOrd="0" presId="urn:microsoft.com/office/officeart/2005/8/layout/orgChart1"/>
    <dgm:cxn modelId="{2F48AA24-A7B6-4652-BC96-9DEF0F117FFD}" type="presOf" srcId="{D9731C25-F591-4BCF-AA64-9AAEC7AF5FF0}" destId="{7946ED64-3F84-4ACE-9FF8-82690954C7DD}" srcOrd="0" destOrd="0" presId="urn:microsoft.com/office/officeart/2005/8/layout/orgChart1"/>
    <dgm:cxn modelId="{C9D72B90-7AD7-45EF-8625-949CB378DED6}" type="presOf" srcId="{2CFD680A-F050-4456-BB67-3B751FE01EAC}" destId="{7B6E3A57-CBF6-4D8F-B532-C47EEEACF25E}" srcOrd="0" destOrd="0" presId="urn:microsoft.com/office/officeart/2005/8/layout/orgChart1"/>
    <dgm:cxn modelId="{8D48C7A2-A291-4F8B-A743-2E51CC4F7FEC}" type="presOf" srcId="{958BACC7-E8A8-48C7-B6DF-FC75D3C495B9}" destId="{73DF4148-620F-4509-8F8C-EC22A149555E}" srcOrd="0" destOrd="0" presId="urn:microsoft.com/office/officeart/2005/8/layout/orgChart1"/>
    <dgm:cxn modelId="{5D9230C0-F055-4E13-B2A2-79624019B565}" srcId="{60979858-1052-476E-AD75-FB7E92D8DC09}" destId="{CC89EAEC-6C2A-469D-924B-F194E455B0B6}" srcOrd="0" destOrd="0" parTransId="{44FADBD0-7E44-4E06-9211-27BC1B8D2465}" sibTransId="{A9FAA45B-E6A3-4293-AC44-DA667DED98E6}"/>
    <dgm:cxn modelId="{BD1CB55D-8836-428D-B5C8-7C6DB998607C}" type="presOf" srcId="{39F723A4-7F5A-46C8-8CE6-AB93B1735983}" destId="{40E87073-7AEE-4893-81DE-E6DB763D9925}" srcOrd="0" destOrd="0" presId="urn:microsoft.com/office/officeart/2005/8/layout/orgChart1"/>
    <dgm:cxn modelId="{F5DD25D6-D964-4B57-99BE-F2090BD35A0D}" srcId="{17F86051-BB85-4116-A64F-B752006ECB37}" destId="{B8158E07-9A45-4584-885D-DB0B95AF5BA5}" srcOrd="1" destOrd="0" parTransId="{6CED0233-A1A2-4D6F-A750-44C30CF15F03}" sibTransId="{CD843824-3D48-45B6-95D6-3B4A9C3DA175}"/>
    <dgm:cxn modelId="{BC6CE302-BAF5-49E6-9AC6-337379D0BA4F}" type="presOf" srcId="{17F86051-BB85-4116-A64F-B752006ECB37}" destId="{64314842-85C9-43B5-B89B-C16650217572}" srcOrd="0" destOrd="0" presId="urn:microsoft.com/office/officeart/2005/8/layout/orgChart1"/>
    <dgm:cxn modelId="{FD441BE3-7D87-45B3-8D9B-8D8DD59C302A}" srcId="{63DDE605-1825-480A-B758-8F9426F8EF4B}" destId="{9FC69BE1-09C0-475F-A04E-7C6C5A7A563B}" srcOrd="1" destOrd="0" parTransId="{815DE9DE-44FB-44D8-8CF6-610E0C510216}" sibTransId="{96AA0F0C-7D2F-44AA-9405-6AA9D4CB37FD}"/>
    <dgm:cxn modelId="{FD3F3479-2463-457D-8A04-905432780811}" type="presOf" srcId="{FFCF64E8-C281-416B-8035-1EC554602715}" destId="{16C98272-C9EC-4300-A63E-5A2CF7E5781F}" srcOrd="0" destOrd="0" presId="urn:microsoft.com/office/officeart/2005/8/layout/orgChart1"/>
    <dgm:cxn modelId="{69DBD16D-9074-4B49-82E7-90C5C437B4C8}" srcId="{54435FD4-83ED-48B0-8E57-93B85BA45274}" destId="{06A921D0-2D67-42AF-AA0C-DB6FD5DCA7E3}" srcOrd="3" destOrd="0" parTransId="{CED48817-7F59-4D92-98C8-9E0FF29D22C5}" sibTransId="{AEDF66F2-489F-4FDA-B3E0-D5A100AB938F}"/>
    <dgm:cxn modelId="{732D9ACF-1A9A-4807-AC4B-B337F6451545}" type="presOf" srcId="{490BB0D9-C9CE-47B8-8894-D47F0C930796}" destId="{D7AF47DA-0CD8-4A04-A8D8-735C1BA7F0E6}" srcOrd="0" destOrd="0" presId="urn:microsoft.com/office/officeart/2005/8/layout/orgChart1"/>
    <dgm:cxn modelId="{0EB6118B-9436-495A-B087-F6FBE74F4377}" type="presOf" srcId="{31E5311C-F8D7-4A3F-999C-38F6E7CF3F35}" destId="{B784A932-268C-4DD6-8564-3607EEDD29D4}" srcOrd="0" destOrd="0" presId="urn:microsoft.com/office/officeart/2005/8/layout/orgChart1"/>
    <dgm:cxn modelId="{A2CC2CF5-BDD9-4172-BB4B-52CD75CBBCC1}" type="presOf" srcId="{BA736CF0-AE4A-40C1-BD4B-0EBFA5D1A59D}" destId="{AA69EFA6-A383-463A-AE33-2A360518094A}" srcOrd="1" destOrd="0" presId="urn:microsoft.com/office/officeart/2005/8/layout/orgChart1"/>
    <dgm:cxn modelId="{D717A37F-5BC0-4A64-97B1-D2A0B589977B}" type="presOf" srcId="{B3665D1D-0DF6-42CB-85D3-7992F472F976}" destId="{2C9F2F02-3AFF-4F40-BB03-D4A2AAFB3283}" srcOrd="0" destOrd="0" presId="urn:microsoft.com/office/officeart/2005/8/layout/orgChart1"/>
    <dgm:cxn modelId="{009229DB-3079-41FA-98B9-A84A91FA54C6}" type="presOf" srcId="{A003C157-1133-43F3-97C9-B72618373AD9}" destId="{D9D8C94F-C47F-4A3D-85AC-DEF856EC5828}" srcOrd="1" destOrd="0" presId="urn:microsoft.com/office/officeart/2005/8/layout/orgChart1"/>
    <dgm:cxn modelId="{F60E8B95-CA4A-4CBB-88EE-76B63FD9728C}" srcId="{5B66B3FF-CE59-4A22-9FA8-42E68DA1BA40}" destId="{D7EE5F89-9D40-4AE3-A8A2-9D78BD815DD5}" srcOrd="1" destOrd="0" parTransId="{31E5311C-F8D7-4A3F-999C-38F6E7CF3F35}" sibTransId="{5F533AD0-5D56-4DC7-B737-47D00B215398}"/>
    <dgm:cxn modelId="{38E0B6DF-8E49-4B4C-A4E1-3855CFC97BB8}" type="presOf" srcId="{B8158E07-9A45-4584-885D-DB0B95AF5BA5}" destId="{3BB9DEB8-C6AE-4BF4-963B-4EA65BB0DA95}" srcOrd="0" destOrd="0" presId="urn:microsoft.com/office/officeart/2005/8/layout/orgChart1"/>
    <dgm:cxn modelId="{942268BE-E27B-415E-B9B4-B0195752560F}" srcId="{BE86A893-E21E-4402-B9BD-275C8C772CA1}" destId="{60979858-1052-476E-AD75-FB7E92D8DC09}" srcOrd="0" destOrd="0" parTransId="{F181C58E-DB83-42F3-BD81-BC1BED283068}" sibTransId="{4A907AB0-C5D7-47EE-9AF7-9A924E18963F}"/>
    <dgm:cxn modelId="{CB14FABC-1745-4285-9223-9ED20C25EBA7}" type="presOf" srcId="{47C455D6-74E5-4197-AA22-05AED631CA02}" destId="{4407B37E-F835-4729-AEAA-16161860AFE8}" srcOrd="0" destOrd="0" presId="urn:microsoft.com/office/officeart/2005/8/layout/orgChart1"/>
    <dgm:cxn modelId="{06BA6A48-49E8-4623-9CAF-552D4C40576A}" srcId="{77DD5DC5-19C0-4AA7-8DD7-8BE8D334DD1E}" destId="{20B4A6B1-EF99-4EE9-A38A-4D1EDAF1218F}" srcOrd="3" destOrd="0" parTransId="{029A6AC1-86CC-4645-B1EC-816B2807DACE}" sibTransId="{BE69B4D3-37DF-4D78-9706-99421EEF6DE4}"/>
    <dgm:cxn modelId="{10CC947B-A887-44D1-B7B2-97078045D5B7}" srcId="{8B51FFCA-7923-4699-9E00-700D7991366D}" destId="{CDC3CE5B-0020-479C-B103-1900CB4B8FA4}" srcOrd="2" destOrd="0" parTransId="{6B06FC05-79E9-4D6E-B211-E45B3EC41B59}" sibTransId="{8D7C623C-7659-4328-9011-01FEF73D9050}"/>
    <dgm:cxn modelId="{B8C8A435-A42A-474E-8911-C93314464369}" type="presOf" srcId="{7ABD1DB3-4915-4719-B25B-AE867CDC45E8}" destId="{1E602A02-2694-4419-A858-653987BB302F}" srcOrd="0" destOrd="0" presId="urn:microsoft.com/office/officeart/2005/8/layout/orgChart1"/>
    <dgm:cxn modelId="{86AA459D-3F91-4382-8372-26377DFCFB0F}" type="presOf" srcId="{D7EE5F89-9D40-4AE3-A8A2-9D78BD815DD5}" destId="{90D48D32-E860-456F-903D-66F71F9909E5}" srcOrd="0" destOrd="0" presId="urn:microsoft.com/office/officeart/2005/8/layout/orgChart1"/>
    <dgm:cxn modelId="{BCECA7AA-903D-4305-81D8-0AB3F7778D47}" type="presOf" srcId="{6FF8C38C-2747-4315-BDE0-0E5E81212A1D}" destId="{4E9A52CD-EE6E-4719-8EFA-1707CB8BD388}" srcOrd="1" destOrd="0" presId="urn:microsoft.com/office/officeart/2005/8/layout/orgChart1"/>
    <dgm:cxn modelId="{FF368666-D0C0-4CE2-856A-FB07C383C4D0}" type="presOf" srcId="{9FC69BE1-09C0-475F-A04E-7C6C5A7A563B}" destId="{34AD1D40-740D-4CD4-BEBE-D28D5D07EEB3}" srcOrd="1" destOrd="0" presId="urn:microsoft.com/office/officeart/2005/8/layout/orgChart1"/>
    <dgm:cxn modelId="{1EE4A561-BAD2-4AD1-AC8F-A5B561336E86}" type="presOf" srcId="{BE86A893-E21E-4402-B9BD-275C8C772CA1}" destId="{445151A7-8621-4897-AC04-761937AAF7A6}" srcOrd="0" destOrd="0" presId="urn:microsoft.com/office/officeart/2005/8/layout/orgChart1"/>
    <dgm:cxn modelId="{DB04A797-2498-49CF-B12A-18391F09EE30}" type="presOf" srcId="{E7010A58-5502-4F48-8E60-63CFC0677B6A}" destId="{B4829807-D884-41A7-B0D6-216BD9F9652E}" srcOrd="0" destOrd="0" presId="urn:microsoft.com/office/officeart/2005/8/layout/orgChart1"/>
    <dgm:cxn modelId="{99EA3221-8919-4021-86E1-3AC3BA57C584}" srcId="{63DDE605-1825-480A-B758-8F9426F8EF4B}" destId="{B74EF4E9-B6A4-492E-BE4C-A63058D24B60}" srcOrd="0" destOrd="0" parTransId="{0B4C1756-2292-4869-82DA-1D755D3903C2}" sibTransId="{38795F02-7AF4-4ECF-9D61-DB42CA6472DF}"/>
    <dgm:cxn modelId="{D6D33215-436C-4C65-879D-087F87A1F2A1}" type="presOf" srcId="{60979858-1052-476E-AD75-FB7E92D8DC09}" destId="{5E06E558-ED84-4211-9C80-3A386D3A7445}" srcOrd="0" destOrd="0" presId="urn:microsoft.com/office/officeart/2005/8/layout/orgChart1"/>
    <dgm:cxn modelId="{74DBFE60-79B6-41C6-A1B5-254D3E6397B4}" srcId="{47C455D6-74E5-4197-AA22-05AED631CA02}" destId="{EE918286-0437-48F9-9015-FF5374C5682B}" srcOrd="2" destOrd="0" parTransId="{7C91B3D0-F8E4-4AD6-A3EE-964F7B12104D}" sibTransId="{8AE00398-6722-4F74-828A-E332F6E9FCF0}"/>
    <dgm:cxn modelId="{1543AE7F-CE7F-4329-AFC2-0727680BFA92}" type="presOf" srcId="{EBBFD6AE-37EF-423F-AADE-C92B7ECE710E}" destId="{6BDB101A-3019-4CB7-90A4-86AB41B04026}" srcOrd="0" destOrd="0" presId="urn:microsoft.com/office/officeart/2005/8/layout/orgChart1"/>
    <dgm:cxn modelId="{6655BEBC-3BB6-4B7F-A293-13247EE37369}" srcId="{54435FD4-83ED-48B0-8E57-93B85BA45274}" destId="{BE3CF88C-B45B-4EFD-92BA-0C2BA5C0CC44}" srcOrd="2" destOrd="0" parTransId="{8B3A4EF7-F63D-4B2C-86DE-83DA869FF850}" sibTransId="{05109A78-E475-4BA3-A722-A9F851AB6331}"/>
    <dgm:cxn modelId="{461374F3-3D51-45B2-A2FB-72A272F19015}" type="presOf" srcId="{F7377AE1-0047-4C0D-95B6-ECB7E7A71FA6}" destId="{1E106427-5DA5-4A7C-BA4A-428A9655F522}" srcOrd="1" destOrd="0" presId="urn:microsoft.com/office/officeart/2005/8/layout/orgChart1"/>
    <dgm:cxn modelId="{504A6A1E-B70A-46D2-AD43-7FD5B19EBD25}" type="presOf" srcId="{60979858-1052-476E-AD75-FB7E92D8DC09}" destId="{52C227C3-2F19-4A4C-8F06-CA60651FAAD4}" srcOrd="1" destOrd="0" presId="urn:microsoft.com/office/officeart/2005/8/layout/orgChart1"/>
    <dgm:cxn modelId="{E7A5F373-B9A4-4757-A257-CA0A5E9ABFB3}" type="presOf" srcId="{DAE6ECFF-7E6A-4027-B4ED-6DE4F1AFB1F1}" destId="{30A8302D-589C-414F-A88F-C7034092873F}" srcOrd="1" destOrd="0" presId="urn:microsoft.com/office/officeart/2005/8/layout/orgChart1"/>
    <dgm:cxn modelId="{CE74D32B-4221-4311-8BF7-AE70031CE5C4}" type="presOf" srcId="{1B8572E5-DB39-4C28-8482-22E25EE84689}" destId="{4E8AF979-7B5B-4D87-A6C9-0FD13BBD7C3B}" srcOrd="0" destOrd="0" presId="urn:microsoft.com/office/officeart/2005/8/layout/orgChart1"/>
    <dgm:cxn modelId="{C7D8CC4A-4592-4217-ADE7-40D53C502401}" type="presOf" srcId="{5B66B3FF-CE59-4A22-9FA8-42E68DA1BA40}" destId="{8BB6B682-C502-4B74-B5BA-D2562295D3C6}" srcOrd="1" destOrd="0" presId="urn:microsoft.com/office/officeart/2005/8/layout/orgChart1"/>
    <dgm:cxn modelId="{12FC9B4A-A4D6-41C0-A414-08CEE8E6516A}" srcId="{5B66B3FF-CE59-4A22-9FA8-42E68DA1BA40}" destId="{490BB0D9-C9CE-47B8-8894-D47F0C930796}" srcOrd="0" destOrd="0" parTransId="{A0442B79-E5B6-4904-A6BA-938DE8C66469}" sibTransId="{988365A9-54F4-40E8-A102-36286BDFFB2B}"/>
    <dgm:cxn modelId="{23C81849-CB29-48B2-BEFA-92E76D3C3457}" type="presOf" srcId="{AA905D5B-5DB8-4392-B3F0-DA082C09185A}" destId="{7EB77579-49C4-489D-987F-C4EAC76DD191}" srcOrd="1" destOrd="0" presId="urn:microsoft.com/office/officeart/2005/8/layout/orgChart1"/>
    <dgm:cxn modelId="{F98F5570-8937-43FC-8120-2835B182E03D}" srcId="{CDC3CE5B-0020-479C-B103-1900CB4B8FA4}" destId="{6EBE8029-46B2-4FD0-A745-433F383E9E53}" srcOrd="1" destOrd="0" parTransId="{3F7D0123-DCC1-48A2-865F-18EF293185DC}" sibTransId="{7308F103-26A9-47B1-B671-04E02E704167}"/>
    <dgm:cxn modelId="{5531ADE3-27E8-445B-BEF5-F333A46DC8EF}" type="presOf" srcId="{BA736CF0-AE4A-40C1-BD4B-0EBFA5D1A59D}" destId="{81A2655C-19D1-4787-8146-1E92477D8FFB}" srcOrd="0" destOrd="0" presId="urn:microsoft.com/office/officeart/2005/8/layout/orgChart1"/>
    <dgm:cxn modelId="{CA03925F-40C5-4B48-8FA4-A06C262AFA40}" type="presOf" srcId="{656AD26A-B795-417F-AEC0-8A091995E5DE}" destId="{EE98B60E-4A35-48E8-B05A-5ABD88906C97}" srcOrd="0" destOrd="0" presId="urn:microsoft.com/office/officeart/2005/8/layout/orgChart1"/>
    <dgm:cxn modelId="{774BDDA1-D1B3-4481-94E9-4848505AB9E7}" type="presOf" srcId="{9FC69BE1-09C0-475F-A04E-7C6C5A7A563B}" destId="{B3A0BB25-344E-4B33-966C-D40FA45B8401}" srcOrd="0" destOrd="0" presId="urn:microsoft.com/office/officeart/2005/8/layout/orgChart1"/>
    <dgm:cxn modelId="{7E92A1CA-97CE-4813-B8FD-60747828CCE6}" type="presOf" srcId="{63DDE605-1825-480A-B758-8F9426F8EF4B}" destId="{1D783D1E-A758-4BB5-93F6-9422E44E914D}" srcOrd="1" destOrd="0" presId="urn:microsoft.com/office/officeart/2005/8/layout/orgChart1"/>
    <dgm:cxn modelId="{EA5DF487-ACB1-49CB-AB67-6CCEDA654797}" srcId="{BA736CF0-AE4A-40C1-BD4B-0EBFA5D1A59D}" destId="{47C455D6-74E5-4197-AA22-05AED631CA02}" srcOrd="0" destOrd="0" parTransId="{6E8B4715-FF03-4866-8EFE-AE20AD75435B}" sibTransId="{EE6E39E8-2AC9-4559-A2C4-613421704F67}"/>
    <dgm:cxn modelId="{5FB83924-01F8-4AA1-B14A-C88A3955034D}" srcId="{EBBFD6AE-37EF-423F-AADE-C92B7ECE710E}" destId="{A003C157-1133-43F3-97C9-B72618373AD9}" srcOrd="1" destOrd="0" parTransId="{39F723A4-7F5A-46C8-8CE6-AB93B1735983}" sibTransId="{C5A881AD-81F5-4970-B7A8-B8BD7B4E0C89}"/>
    <dgm:cxn modelId="{16223739-4876-43E1-B0AA-98E7FCB6307A}" type="presOf" srcId="{573BBFFC-BD88-4EA5-8E30-8BD359A7B1F0}" destId="{72D92A33-4164-4980-9FC8-AAB26C282AE9}" srcOrd="0" destOrd="0" presId="urn:microsoft.com/office/officeart/2005/8/layout/orgChart1"/>
    <dgm:cxn modelId="{CCB1810A-032C-483D-9EF6-35EB96598C71}" type="presOf" srcId="{20B4A6B1-EF99-4EE9-A38A-4D1EDAF1218F}" destId="{F9E6C22B-59D6-408A-8936-95372E3EE0B6}" srcOrd="0" destOrd="0" presId="urn:microsoft.com/office/officeart/2005/8/layout/orgChart1"/>
    <dgm:cxn modelId="{F06994EC-114B-4E99-9140-A0C572895E60}" srcId="{17F86051-BB85-4116-A64F-B752006ECB37}" destId="{BE960C28-EC3F-4D06-9DCA-819540FCC357}" srcOrd="0" destOrd="0" parTransId="{FFCF64E8-C281-416B-8035-1EC554602715}" sibTransId="{D0AB87E0-D547-4DE0-A02E-3C7177800492}"/>
    <dgm:cxn modelId="{6245D31A-A0C5-4B83-B803-453254BED2A4}" type="presOf" srcId="{1334A439-F6BB-4EB1-B6F7-C74D241A7DFF}" destId="{534995F3-56E5-43A9-B9D3-70AA30BD2D32}" srcOrd="0" destOrd="0" presId="urn:microsoft.com/office/officeart/2005/8/layout/orgChart1"/>
    <dgm:cxn modelId="{BA496646-8E01-4251-A274-E12A3E552146}" type="presOf" srcId="{79F3AF1A-09CF-4B84-8BB5-C0C76A147C17}" destId="{8D31A75F-BFDB-4717-995A-0CC3AE023532}" srcOrd="0" destOrd="0" presId="urn:microsoft.com/office/officeart/2005/8/layout/orgChart1"/>
    <dgm:cxn modelId="{0EDF009D-0D2F-470D-98CE-C01354CB0B4A}" type="presOf" srcId="{1334A439-F6BB-4EB1-B6F7-C74D241A7DFF}" destId="{37355BC5-D240-4DC3-B2E9-70F1EA1759BC}" srcOrd="1" destOrd="0" presId="urn:microsoft.com/office/officeart/2005/8/layout/orgChart1"/>
    <dgm:cxn modelId="{49A3E015-85AA-4529-B2B0-01E97C8A44E9}" type="presOf" srcId="{5AABF683-523F-4941-BAD8-6C7E503C54CB}" destId="{303C59B6-274A-4DE2-B012-1D1E1A71AE3E}" srcOrd="0" destOrd="0" presId="urn:microsoft.com/office/officeart/2005/8/layout/orgChart1"/>
    <dgm:cxn modelId="{41FA025B-B040-49E0-B256-82B2C2CC42D3}" srcId="{77DD5DC5-19C0-4AA7-8DD7-8BE8D334DD1E}" destId="{F7377AE1-0047-4C0D-95B6-ECB7E7A71FA6}" srcOrd="2" destOrd="0" parTransId="{D9731C25-F591-4BCF-AA64-9AAEC7AF5FF0}" sibTransId="{7FB3F25D-6278-4986-A515-58816EB90F02}"/>
    <dgm:cxn modelId="{27BA0A79-E3F5-4A29-973E-025AFC1979C6}" srcId="{CDC3CE5B-0020-479C-B103-1900CB4B8FA4}" destId="{17F86051-BB85-4116-A64F-B752006ECB37}" srcOrd="0" destOrd="0" parTransId="{CFCD196A-16E7-4455-B2C3-B26218C292FC}" sibTransId="{938345E4-6B6C-4E54-81FC-310152DBBBB7}"/>
    <dgm:cxn modelId="{677BBB62-D3CA-483E-9C35-04B4DC10F954}" type="presOf" srcId="{490BB0D9-C9CE-47B8-8894-D47F0C930796}" destId="{45F606B5-F1DB-4EC4-835E-6D118A3BBF5D}" srcOrd="1" destOrd="0" presId="urn:microsoft.com/office/officeart/2005/8/layout/orgChart1"/>
    <dgm:cxn modelId="{A9333213-717B-4208-8D47-68F64D1CA21B}" type="presOf" srcId="{20E766BD-B89F-4E6E-AF72-16CF2EE9F66F}" destId="{7A1085F1-8FC1-4091-8B5B-DB151E5283CF}" srcOrd="0" destOrd="0" presId="urn:microsoft.com/office/officeart/2005/8/layout/orgChart1"/>
    <dgm:cxn modelId="{D6C16CF7-1B85-46E6-A302-2BE19FCFF155}" srcId="{60979858-1052-476E-AD75-FB7E92D8DC09}" destId="{8B51FFCA-7923-4699-9E00-700D7991366D}" srcOrd="2" destOrd="0" parTransId="{F5BECBD8-45BF-4470-9C54-C0EC4256E5C1}" sibTransId="{3008CF1E-BA52-4492-A1BE-4B21630A313C}"/>
    <dgm:cxn modelId="{CECB2D78-2BEA-475C-9DDF-75D58F20EE0A}" type="presOf" srcId="{58506D4C-D2D4-4CEA-9241-BA8BB27C3B4E}" destId="{6D5DEC6E-87C7-49C8-8714-5BB0EE0F153A}" srcOrd="0" destOrd="0" presId="urn:microsoft.com/office/officeart/2005/8/layout/orgChart1"/>
    <dgm:cxn modelId="{0E815570-C114-472B-976D-413C5D2E065E}" type="presOf" srcId="{CFCD196A-16E7-4455-B2C3-B26218C292FC}" destId="{C9DB245F-D4C8-4CCF-8914-661FF2669AB8}" srcOrd="0" destOrd="0" presId="urn:microsoft.com/office/officeart/2005/8/layout/orgChart1"/>
    <dgm:cxn modelId="{0FF2E069-24F5-4659-9465-A97B27484558}" type="presOf" srcId="{B74EF4E9-B6A4-492E-BE4C-A63058D24B60}" destId="{7BC0A144-B7B3-4D54-B0B0-EDC01CEB2C4E}" srcOrd="0" destOrd="0" presId="urn:microsoft.com/office/officeart/2005/8/layout/orgChart1"/>
    <dgm:cxn modelId="{FCE15379-705D-4EC1-B876-9781EEB93243}" srcId="{54435FD4-83ED-48B0-8E57-93B85BA45274}" destId="{B3665D1D-0DF6-42CB-85D3-7992F472F976}" srcOrd="0" destOrd="0" parTransId="{E9D5026D-C554-44CA-8E44-3F26F8B03CFE}" sibTransId="{365C3B7D-963F-4050-AB31-5C6B6C8C9BD8}"/>
    <dgm:cxn modelId="{900C727E-00E7-4CE3-9D7E-403F11E87D4B}" type="presOf" srcId="{63DDE605-1825-480A-B758-8F9426F8EF4B}" destId="{E20BA93C-9337-4579-B298-69BC7D3D0055}" srcOrd="0" destOrd="0" presId="urn:microsoft.com/office/officeart/2005/8/layout/orgChart1"/>
    <dgm:cxn modelId="{047398E3-6397-4600-BA0F-F1CAC82DF54A}" type="presOf" srcId="{7C91B3D0-F8E4-4AD6-A3EE-964F7B12104D}" destId="{0AE38B3B-5083-4B2D-98E9-E3D3A5202070}" srcOrd="0" destOrd="0" presId="urn:microsoft.com/office/officeart/2005/8/layout/orgChart1"/>
    <dgm:cxn modelId="{90C1DEBB-1998-411E-8B56-4B18EF691269}" type="presOf" srcId="{BE960C28-EC3F-4D06-9DCA-819540FCC357}" destId="{52C5A443-E974-437F-A68A-254A43E6641A}" srcOrd="1" destOrd="0" presId="urn:microsoft.com/office/officeart/2005/8/layout/orgChart1"/>
    <dgm:cxn modelId="{32E3C292-A95D-4710-9606-17D3F87CC03D}" type="presOf" srcId="{A0B36832-74F6-4018-9B4B-15796B174625}" destId="{A52E9B5C-7B7F-4213-8A67-250845FD1AAD}" srcOrd="1" destOrd="0" presId="urn:microsoft.com/office/officeart/2005/8/layout/orgChart1"/>
    <dgm:cxn modelId="{233A19E6-1C7A-4D0A-B98B-8243B0144B67}" type="presOf" srcId="{F7377AE1-0047-4C0D-95B6-ECB7E7A71FA6}" destId="{296D358A-DFDE-48EF-832B-0AA36B921AA4}" srcOrd="0" destOrd="0" presId="urn:microsoft.com/office/officeart/2005/8/layout/orgChart1"/>
    <dgm:cxn modelId="{94DC0AA3-71E3-4150-B0BA-82C29D04F5CB}" type="presOf" srcId="{54435FD4-83ED-48B0-8E57-93B85BA45274}" destId="{661A30F3-21F4-4F6C-8BB4-447451557ACD}" srcOrd="0" destOrd="0" presId="urn:microsoft.com/office/officeart/2005/8/layout/orgChart1"/>
    <dgm:cxn modelId="{C6207356-B06D-4C2E-B354-E159756F0E5D}" srcId="{47C455D6-74E5-4197-AA22-05AED631CA02}" destId="{13E9EBE8-FE06-4109-B679-5415E429A723}" srcOrd="0" destOrd="0" parTransId="{16E4ACF4-E7D2-4E34-80C4-C6DEF69472D3}" sibTransId="{8FFD996B-2C62-43E8-94FE-2B617EBA66E4}"/>
    <dgm:cxn modelId="{0083CD7B-4664-4C75-9FBA-B57E422974CB}" srcId="{54435FD4-83ED-48B0-8E57-93B85BA45274}" destId="{71A92AA8-B9CB-4AED-83D7-1D7F8D16DDED}" srcOrd="1" destOrd="0" parTransId="{9F7D7FA4-32DB-40A3-A2FC-C4E9C4A3AC90}" sibTransId="{9EB986CC-D595-4175-9A56-255053B41A59}"/>
    <dgm:cxn modelId="{63C1F32C-23ED-4CB8-A0C3-F67246752E45}" type="presOf" srcId="{B7D735F7-0504-46E9-B72F-A7A8494749BA}" destId="{626952C1-36BD-4522-9911-E83925D750AD}" srcOrd="0" destOrd="0" presId="urn:microsoft.com/office/officeart/2005/8/layout/orgChart1"/>
    <dgm:cxn modelId="{3AEAF8FB-64A7-423C-9963-501E9EBD80E4}" srcId="{47C455D6-74E5-4197-AA22-05AED631CA02}" destId="{E7010A58-5502-4F48-8E60-63CFC0677B6A}" srcOrd="1" destOrd="0" parTransId="{99C2E531-D7ED-4F0D-8BF5-D375D3D3F213}" sibTransId="{9C6757F9-876E-455B-B5D6-A6EA6818BB6A}"/>
    <dgm:cxn modelId="{EB644CAF-C7EF-4C93-9443-D51C6BA64E64}" type="presOf" srcId="{DA6A5841-9339-464D-9322-076BE905D5D0}" destId="{3804C18F-42E3-48E5-9944-4AA2DC98E984}" srcOrd="0" destOrd="0" presId="urn:microsoft.com/office/officeart/2005/8/layout/orgChart1"/>
    <dgm:cxn modelId="{8EBCF3C9-D716-45DD-969D-FD5538044962}" type="presOf" srcId="{B74EF4E9-B6A4-492E-BE4C-A63058D24B60}" destId="{C7DED7BB-01F3-4A92-A283-546332F7A5F0}" srcOrd="1" destOrd="0" presId="urn:microsoft.com/office/officeart/2005/8/layout/orgChart1"/>
    <dgm:cxn modelId="{FD33E54A-6288-4507-B13F-EDB3AC590E56}" type="presOf" srcId="{20B4A6B1-EF99-4EE9-A38A-4D1EDAF1218F}" destId="{C3C1A884-36D5-4946-AF5E-33ACF10211C8}" srcOrd="1" destOrd="0" presId="urn:microsoft.com/office/officeart/2005/8/layout/orgChart1"/>
    <dgm:cxn modelId="{02E544A3-ABB6-4766-B3E6-4EE7063CE192}" srcId="{60979858-1052-476E-AD75-FB7E92D8DC09}" destId="{63DDE605-1825-480A-B758-8F9426F8EF4B}" srcOrd="1" destOrd="0" parTransId="{375F62F2-2433-459D-A9D7-A57F811D425B}" sibTransId="{447E5268-97C2-4EB4-9D80-9401501A7488}"/>
    <dgm:cxn modelId="{6200DD1F-D035-4CD8-9D22-25A8BA9A12BE}" srcId="{54435FD4-83ED-48B0-8E57-93B85BA45274}" destId="{A98823CB-D8FF-487D-9578-E2D7604DAA48}" srcOrd="4" destOrd="0" parTransId="{E046F0E1-1E51-4A68-83A6-3255E184857C}" sibTransId="{E64094B6-7223-4FA9-8E2D-A515FB6B1790}"/>
    <dgm:cxn modelId="{9C873792-F8C0-4F70-B0BA-58889DFE2BBE}" type="presOf" srcId="{A25EA161-0642-48C0-9DEE-95D3B37EFD33}" destId="{4EA576AE-289E-4174-A0ED-FBED96A98C4D}" srcOrd="1" destOrd="0" presId="urn:microsoft.com/office/officeart/2005/8/layout/orgChart1"/>
    <dgm:cxn modelId="{1E56549F-0DB0-41DA-81A6-818BC6735FE4}" type="presOf" srcId="{9A6A30C1-9724-44CE-B2F7-5FD3DEFDB8CE}" destId="{EB968415-B691-4BF5-BB9C-59081087656E}" srcOrd="0" destOrd="0" presId="urn:microsoft.com/office/officeart/2005/8/layout/orgChart1"/>
    <dgm:cxn modelId="{7A001B1A-9E4C-4728-8F83-77645BDD6769}" type="presOf" srcId="{EE918286-0437-48F9-9015-FF5374C5682B}" destId="{41EC5716-2AC2-4E43-A23B-9C318430DF63}" srcOrd="0" destOrd="0" presId="urn:microsoft.com/office/officeart/2005/8/layout/orgChart1"/>
    <dgm:cxn modelId="{8920FCED-2750-4112-8ABF-BFAE4FAF7678}" type="presOf" srcId="{0B4C1756-2292-4869-82DA-1D755D3903C2}" destId="{F34B7118-44FC-473B-9923-6932F0CDE527}" srcOrd="0" destOrd="0" presId="urn:microsoft.com/office/officeart/2005/8/layout/orgChart1"/>
    <dgm:cxn modelId="{8DE5936B-371B-415F-BCCC-64CBBAB63E78}" type="presOf" srcId="{C17EE33F-B160-4A7E-B203-A84B57CD4CDA}" destId="{D9CD04F4-F0D3-48F6-8C93-EB9F84B845AA}" srcOrd="0" destOrd="0" presId="urn:microsoft.com/office/officeart/2005/8/layout/orgChart1"/>
    <dgm:cxn modelId="{C78C36ED-E67F-459D-B682-5D3DC5F71DAA}" type="presOf" srcId="{A25EA161-0642-48C0-9DEE-95D3B37EFD33}" destId="{C48F42FB-4EB0-4E4D-A932-BF71272556A2}" srcOrd="0" destOrd="0" presId="urn:microsoft.com/office/officeart/2005/8/layout/orgChart1"/>
    <dgm:cxn modelId="{F31DD038-5240-4B53-B687-740022A86B94}" type="presOf" srcId="{A0B36832-74F6-4018-9B4B-15796B174625}" destId="{866EDF35-850A-4784-884B-F781F416DB8E}" srcOrd="0" destOrd="0" presId="urn:microsoft.com/office/officeart/2005/8/layout/orgChart1"/>
    <dgm:cxn modelId="{A7E678E9-5FA5-4AE7-8E52-79E0E4042F4F}" srcId="{8B51FFCA-7923-4699-9E00-700D7991366D}" destId="{5B66B3FF-CE59-4A22-9FA8-42E68DA1BA40}" srcOrd="0" destOrd="0" parTransId="{5AABF683-523F-4941-BAD8-6C7E503C54CB}" sibTransId="{3425C3DF-9DD2-4F69-AEA4-E19353CD1C5F}"/>
    <dgm:cxn modelId="{F64F3C5C-EA78-474E-A10F-67F5667EC3CC}" type="presOf" srcId="{B3665D1D-0DF6-42CB-85D3-7992F472F976}" destId="{44D07424-0EDB-43BE-AFE5-A150D432CD7F}" srcOrd="1" destOrd="0" presId="urn:microsoft.com/office/officeart/2005/8/layout/orgChart1"/>
    <dgm:cxn modelId="{682E5374-8094-4FAC-84B5-BD3F5F7B3909}" type="presOf" srcId="{2F451369-F48E-4C9C-9EDC-DBF1BA2C0343}" destId="{EAEC8098-6A43-42A6-8C26-A41DEC4AFEA2}" srcOrd="1" destOrd="0" presId="urn:microsoft.com/office/officeart/2005/8/layout/orgChart1"/>
    <dgm:cxn modelId="{6F63C103-314E-4E88-90CA-6DEBD4E67F7E}" srcId="{77DD5DC5-19C0-4AA7-8DD7-8BE8D334DD1E}" destId="{1334A439-F6BB-4EB1-B6F7-C74D241A7DFF}" srcOrd="0" destOrd="0" parTransId="{87B877A9-C4F7-4B7B-A322-9740F1BE1793}" sibTransId="{C06BDFD5-7FB5-4E54-A601-1E1952798E68}"/>
    <dgm:cxn modelId="{7F3E4A9D-00F5-47B9-A4C2-87FACFA81080}" type="presOf" srcId="{CE3B5D5F-1908-4A2E-9AD4-794D72514CCE}" destId="{A712E05D-B37B-465C-9F64-8B8B4C753D82}" srcOrd="0" destOrd="0" presId="urn:microsoft.com/office/officeart/2005/8/layout/orgChart1"/>
    <dgm:cxn modelId="{D913ADCD-56A9-4460-9EBD-4208ACA3AE40}" srcId="{8B51FFCA-7923-4699-9E00-700D7991366D}" destId="{EBBFD6AE-37EF-423F-AADE-C92B7ECE710E}" srcOrd="1" destOrd="0" parTransId="{958BACC7-E8A8-48C7-B6DF-FC75D3C495B9}" sibTransId="{EF3156CB-F792-4DE4-970A-0F1E3AE68577}"/>
    <dgm:cxn modelId="{5EA503C3-ECF3-4D87-9A40-B55594F8EFE8}" type="presOf" srcId="{8B3A4EF7-F63D-4B2C-86DE-83DA869FF850}" destId="{171A752A-88D4-4319-966A-1074FA24BE65}" srcOrd="0" destOrd="0" presId="urn:microsoft.com/office/officeart/2005/8/layout/orgChart1"/>
    <dgm:cxn modelId="{B554CF84-7A14-40B1-9376-8DD4C88B5D0E}" type="presOf" srcId="{06A921D0-2D67-42AF-AA0C-DB6FD5DCA7E3}" destId="{1FC6A190-BAE9-41D2-A788-9F5E9EAB2048}" srcOrd="1" destOrd="0" presId="urn:microsoft.com/office/officeart/2005/8/layout/orgChart1"/>
    <dgm:cxn modelId="{6429515B-9004-4553-A42C-CE1BCF1FE834}" srcId="{B7D735F7-0504-46E9-B72F-A7A8494749BA}" destId="{2F451369-F48E-4C9C-9EDC-DBF1BA2C0343}" srcOrd="0" destOrd="0" parTransId="{2CFD680A-F050-4456-BB67-3B751FE01EAC}" sibTransId="{7E807B11-61BB-476C-92BE-9CC56BC4033F}"/>
    <dgm:cxn modelId="{38FA1D21-FF90-44AA-B956-22F8B8724153}" type="presOf" srcId="{99C2E531-D7ED-4F0D-8BF5-D375D3D3F213}" destId="{BAB7246E-9022-4A8A-BDDD-62D0332BA975}" srcOrd="0" destOrd="0" presId="urn:microsoft.com/office/officeart/2005/8/layout/orgChart1"/>
    <dgm:cxn modelId="{7D3CCA5D-832C-42FF-9569-8CA6C5CC2C25}" srcId="{5B66B3FF-CE59-4A22-9FA8-42E68DA1BA40}" destId="{A0B36832-74F6-4018-9B4B-15796B174625}" srcOrd="2" destOrd="0" parTransId="{C008C96C-3B56-402C-A075-9AFE79A94BE2}" sibTransId="{4777DC7C-945C-4D67-95D3-F8E6FE1834E0}"/>
    <dgm:cxn modelId="{63C59D4F-3491-40BA-B904-8E26F91CE37F}" type="presOf" srcId="{B8158E07-9A45-4584-885D-DB0B95AF5BA5}" destId="{53F3FCA5-713A-48D1-B75F-065461069416}" srcOrd="1" destOrd="0" presId="urn:microsoft.com/office/officeart/2005/8/layout/orgChart1"/>
    <dgm:cxn modelId="{082197D8-C1F0-477C-AA00-FFDFCE05E5B8}" type="presOf" srcId="{6B06FC05-79E9-4D6E-B211-E45B3EC41B59}" destId="{C3A0900C-F03C-4573-9C73-963BC3367742}" srcOrd="0" destOrd="0" presId="urn:microsoft.com/office/officeart/2005/8/layout/orgChart1"/>
    <dgm:cxn modelId="{2E7384F6-FA59-4CCB-B780-661E362A156E}" type="presOf" srcId="{16E4ACF4-E7D2-4E34-80C4-C6DEF69472D3}" destId="{0DBB5019-F90C-4260-9496-1AFBA4D473E8}" srcOrd="0" destOrd="0" presId="urn:microsoft.com/office/officeart/2005/8/layout/orgChart1"/>
    <dgm:cxn modelId="{398E8480-9670-4E6E-8D3E-CC038E14D228}" type="presOf" srcId="{CC89EAEC-6C2A-469D-924B-F194E455B0B6}" destId="{E0E21A26-9D9B-4037-852C-3768500EE579}" srcOrd="0" destOrd="0" presId="urn:microsoft.com/office/officeart/2005/8/layout/orgChart1"/>
    <dgm:cxn modelId="{6DF92E57-D4B3-4193-BFF9-C7D096015E6C}" type="presOf" srcId="{B7D735F7-0504-46E9-B72F-A7A8494749BA}" destId="{24C4292A-1917-4E6F-9A9A-591023C46560}" srcOrd="1" destOrd="0" presId="urn:microsoft.com/office/officeart/2005/8/layout/orgChart1"/>
    <dgm:cxn modelId="{7CF25694-0A9C-437D-978D-A15E91E17232}" type="presOf" srcId="{CC89EAEC-6C2A-469D-924B-F194E455B0B6}" destId="{9EF34D46-6FC7-4831-AFBB-769E338D3B13}" srcOrd="1" destOrd="0" presId="urn:microsoft.com/office/officeart/2005/8/layout/orgChart1"/>
    <dgm:cxn modelId="{7F84FAC0-F87E-4EBF-ACBD-EC553E77A4E6}" type="presOf" srcId="{E7010A58-5502-4F48-8E60-63CFC0677B6A}" destId="{75B08E82-9F1C-4599-A079-31922EEB7B31}" srcOrd="1" destOrd="0" presId="urn:microsoft.com/office/officeart/2005/8/layout/orgChart1"/>
    <dgm:cxn modelId="{37A057E8-FA8B-4FCE-89DF-D56363A61AC2}" type="presOf" srcId="{13E9EBE8-FE06-4109-B679-5415E429A723}" destId="{51065B23-B494-4849-8E78-5D2FC6A654DD}" srcOrd="1" destOrd="0" presId="urn:microsoft.com/office/officeart/2005/8/layout/orgChart1"/>
    <dgm:cxn modelId="{98954603-4A85-4CC1-BE33-D07FFD40EBF1}" type="presOf" srcId="{E046F0E1-1E51-4A68-83A6-3255E184857C}" destId="{5CCB8D75-6521-4C81-8E80-E486BE7D5A28}" srcOrd="0" destOrd="0" presId="urn:microsoft.com/office/officeart/2005/8/layout/orgChart1"/>
    <dgm:cxn modelId="{EEA36C93-2605-4EF3-9A7B-2B052C8AE633}" srcId="{60979858-1052-476E-AD75-FB7E92D8DC09}" destId="{77DD5DC5-19C0-4AA7-8DD7-8BE8D334DD1E}" srcOrd="3" destOrd="0" parTransId="{E44FF77B-E43B-4CE5-8B58-DAD7B6115352}" sibTransId="{09D6E542-3576-496A-9AF1-6041532072BE}"/>
    <dgm:cxn modelId="{3F9B32B7-02BB-4A67-83C1-D7AD118BDDFF}" type="presOf" srcId="{BE3CF88C-B45B-4EFD-92BA-0C2BA5C0CC44}" destId="{63636B13-2B98-4E5E-A23F-0C2B245C1A65}" srcOrd="0" destOrd="0" presId="urn:microsoft.com/office/officeart/2005/8/layout/orgChart1"/>
    <dgm:cxn modelId="{78BF4C67-E22D-4855-9327-0572F3C8D41E}" type="presOf" srcId="{47C455D6-74E5-4197-AA22-05AED631CA02}" destId="{399022F2-FC78-4713-B662-DF7E7437EC4F}" srcOrd="1" destOrd="0" presId="urn:microsoft.com/office/officeart/2005/8/layout/orgChart1"/>
    <dgm:cxn modelId="{A87C56C6-383D-468F-BEAE-9DDF346EE4C3}" type="presOf" srcId="{A0442B79-E5B6-4904-A6BA-938DE8C66469}" destId="{3CB08868-AA4B-4A1D-BB19-12E0FAC831FE}" srcOrd="0" destOrd="0" presId="urn:microsoft.com/office/officeart/2005/8/layout/orgChart1"/>
    <dgm:cxn modelId="{A5A398C6-DF8C-43DE-8F58-941F902AF225}" type="presOf" srcId="{44FADBD0-7E44-4E06-9211-27BC1B8D2465}" destId="{ACBC7B66-50C0-4EDA-A84D-89EA6D348FA9}" srcOrd="0" destOrd="0" presId="urn:microsoft.com/office/officeart/2005/8/layout/orgChart1"/>
    <dgm:cxn modelId="{64CFDBBC-2647-4C37-9664-30716932FD3E}" type="presParOf" srcId="{445151A7-8621-4897-AC04-761937AAF7A6}" destId="{D1C99AA4-1F1C-469D-B4EE-8A946A63EDDE}" srcOrd="0" destOrd="0" presId="urn:microsoft.com/office/officeart/2005/8/layout/orgChart1"/>
    <dgm:cxn modelId="{B0A66530-9A5D-4D13-ACAC-B489FCEBF539}" type="presParOf" srcId="{D1C99AA4-1F1C-469D-B4EE-8A946A63EDDE}" destId="{BE8B57EC-E6FE-4C09-BC2C-CA24ED91FCD9}" srcOrd="0" destOrd="0" presId="urn:microsoft.com/office/officeart/2005/8/layout/orgChart1"/>
    <dgm:cxn modelId="{5F1EE782-D277-4F30-AFD3-647FD484B453}" type="presParOf" srcId="{BE8B57EC-E6FE-4C09-BC2C-CA24ED91FCD9}" destId="{5E06E558-ED84-4211-9C80-3A386D3A7445}" srcOrd="0" destOrd="0" presId="urn:microsoft.com/office/officeart/2005/8/layout/orgChart1"/>
    <dgm:cxn modelId="{0E041B41-67F1-47DD-A9DA-B1E76924C6B5}" type="presParOf" srcId="{BE8B57EC-E6FE-4C09-BC2C-CA24ED91FCD9}" destId="{52C227C3-2F19-4A4C-8F06-CA60651FAAD4}" srcOrd="1" destOrd="0" presId="urn:microsoft.com/office/officeart/2005/8/layout/orgChart1"/>
    <dgm:cxn modelId="{CB6B986D-3239-4D11-83FE-B883A36230AE}" type="presParOf" srcId="{D1C99AA4-1F1C-469D-B4EE-8A946A63EDDE}" destId="{871364D7-7879-462E-9DC0-0B3F9ECE3A77}" srcOrd="1" destOrd="0" presId="urn:microsoft.com/office/officeart/2005/8/layout/orgChart1"/>
    <dgm:cxn modelId="{7CC565C8-2774-4AFD-B7A2-D5D8C16B7212}" type="presParOf" srcId="{871364D7-7879-462E-9DC0-0B3F9ECE3A77}" destId="{ACBC7B66-50C0-4EDA-A84D-89EA6D348FA9}" srcOrd="0" destOrd="0" presId="urn:microsoft.com/office/officeart/2005/8/layout/orgChart1"/>
    <dgm:cxn modelId="{D13A3A75-87BA-4A40-A2E3-DF7DFA69C28E}" type="presParOf" srcId="{871364D7-7879-462E-9DC0-0B3F9ECE3A77}" destId="{E410DCC2-905A-4C87-B544-832F21F66AE8}" srcOrd="1" destOrd="0" presId="urn:microsoft.com/office/officeart/2005/8/layout/orgChart1"/>
    <dgm:cxn modelId="{9F9D3005-1BBE-45C9-AAF3-A5AF0E3BCA29}" type="presParOf" srcId="{E410DCC2-905A-4C87-B544-832F21F66AE8}" destId="{BF27CB81-3B76-474A-BC1D-BC02C4CA0830}" srcOrd="0" destOrd="0" presId="urn:microsoft.com/office/officeart/2005/8/layout/orgChart1"/>
    <dgm:cxn modelId="{1454305E-6039-4271-BE31-D100A151A410}" type="presParOf" srcId="{BF27CB81-3B76-474A-BC1D-BC02C4CA0830}" destId="{E0E21A26-9D9B-4037-852C-3768500EE579}" srcOrd="0" destOrd="0" presId="urn:microsoft.com/office/officeart/2005/8/layout/orgChart1"/>
    <dgm:cxn modelId="{0FD082D7-BCA1-4EC3-88F7-B54731E6D56A}" type="presParOf" srcId="{BF27CB81-3B76-474A-BC1D-BC02C4CA0830}" destId="{9EF34D46-6FC7-4831-AFBB-769E338D3B13}" srcOrd="1" destOrd="0" presId="urn:microsoft.com/office/officeart/2005/8/layout/orgChart1"/>
    <dgm:cxn modelId="{4DA37C87-5972-45CC-A4E7-60253072B6AA}" type="presParOf" srcId="{E410DCC2-905A-4C87-B544-832F21F66AE8}" destId="{B83E768E-D473-4D13-9C26-006AA27D8998}" srcOrd="1" destOrd="0" presId="urn:microsoft.com/office/officeart/2005/8/layout/orgChart1"/>
    <dgm:cxn modelId="{1F4AA0F1-4451-4D53-B8D1-633BF2A7A194}" type="presParOf" srcId="{B83E768E-D473-4D13-9C26-006AA27D8998}" destId="{EE98B60E-4A35-48E8-B05A-5ABD88906C97}" srcOrd="0" destOrd="0" presId="urn:microsoft.com/office/officeart/2005/8/layout/orgChart1"/>
    <dgm:cxn modelId="{ABF2E2B7-7240-40AF-AC8E-A69718BA0335}" type="presParOf" srcId="{B83E768E-D473-4D13-9C26-006AA27D8998}" destId="{ADD5D8A4-C1BA-4E35-B9A0-7A7EDD6CBDFD}" srcOrd="1" destOrd="0" presId="urn:microsoft.com/office/officeart/2005/8/layout/orgChart1"/>
    <dgm:cxn modelId="{C471950C-5F8A-4704-8BC1-2F13B8535B8C}" type="presParOf" srcId="{ADD5D8A4-C1BA-4E35-B9A0-7A7EDD6CBDFD}" destId="{2AAA9BD5-3B5A-4A1E-A481-F46F1794C08C}" srcOrd="0" destOrd="0" presId="urn:microsoft.com/office/officeart/2005/8/layout/orgChart1"/>
    <dgm:cxn modelId="{E1882C4D-02B4-46A8-AB68-65383AC7734C}" type="presParOf" srcId="{2AAA9BD5-3B5A-4A1E-A481-F46F1794C08C}" destId="{626952C1-36BD-4522-9911-E83925D750AD}" srcOrd="0" destOrd="0" presId="urn:microsoft.com/office/officeart/2005/8/layout/orgChart1"/>
    <dgm:cxn modelId="{CC1A2749-9C98-4B77-8B53-F26C694509E0}" type="presParOf" srcId="{2AAA9BD5-3B5A-4A1E-A481-F46F1794C08C}" destId="{24C4292A-1917-4E6F-9A9A-591023C46560}" srcOrd="1" destOrd="0" presId="urn:microsoft.com/office/officeart/2005/8/layout/orgChart1"/>
    <dgm:cxn modelId="{497478DA-855E-443C-81CA-1DDC8B1055C0}" type="presParOf" srcId="{ADD5D8A4-C1BA-4E35-B9A0-7A7EDD6CBDFD}" destId="{0B194729-423D-439D-90C7-58E0D8E674BF}" srcOrd="1" destOrd="0" presId="urn:microsoft.com/office/officeart/2005/8/layout/orgChart1"/>
    <dgm:cxn modelId="{43E801C0-7C93-4E7A-BA07-CEDDC104057E}" type="presParOf" srcId="{0B194729-423D-439D-90C7-58E0D8E674BF}" destId="{7B6E3A57-CBF6-4D8F-B532-C47EEEACF25E}" srcOrd="0" destOrd="0" presId="urn:microsoft.com/office/officeart/2005/8/layout/orgChart1"/>
    <dgm:cxn modelId="{76A57723-313B-4376-8D79-CF7E161A846D}" type="presParOf" srcId="{0B194729-423D-439D-90C7-58E0D8E674BF}" destId="{5F785E3F-05A5-4B01-939E-B228C7D1D975}" srcOrd="1" destOrd="0" presId="urn:microsoft.com/office/officeart/2005/8/layout/orgChart1"/>
    <dgm:cxn modelId="{4E0E09D3-EC72-453C-B504-BAD399296C19}" type="presParOf" srcId="{5F785E3F-05A5-4B01-939E-B228C7D1D975}" destId="{9F875084-3132-49C6-8F7A-401DEBAD096F}" srcOrd="0" destOrd="0" presId="urn:microsoft.com/office/officeart/2005/8/layout/orgChart1"/>
    <dgm:cxn modelId="{5F15086D-B347-4E2A-9924-1F65AB4D4474}" type="presParOf" srcId="{9F875084-3132-49C6-8F7A-401DEBAD096F}" destId="{878047DE-F580-493E-8E9F-455E206EF339}" srcOrd="0" destOrd="0" presId="urn:microsoft.com/office/officeart/2005/8/layout/orgChart1"/>
    <dgm:cxn modelId="{C7EF402C-03E7-4667-9A80-30263E102524}" type="presParOf" srcId="{9F875084-3132-49C6-8F7A-401DEBAD096F}" destId="{EAEC8098-6A43-42A6-8C26-A41DEC4AFEA2}" srcOrd="1" destOrd="0" presId="urn:microsoft.com/office/officeart/2005/8/layout/orgChart1"/>
    <dgm:cxn modelId="{771A7B9F-2B9C-4B2D-9F14-DEA0D1DEB617}" type="presParOf" srcId="{5F785E3F-05A5-4B01-939E-B228C7D1D975}" destId="{3D437E02-F2F5-4B0C-854A-7C390D0F7D92}" srcOrd="1" destOrd="0" presId="urn:microsoft.com/office/officeart/2005/8/layout/orgChart1"/>
    <dgm:cxn modelId="{332E945B-3370-4B39-A7D9-247B515B1469}" type="presParOf" srcId="{5F785E3F-05A5-4B01-939E-B228C7D1D975}" destId="{0209F4DB-D51D-4EAE-8A59-7A39D5056FFE}" srcOrd="2" destOrd="0" presId="urn:microsoft.com/office/officeart/2005/8/layout/orgChart1"/>
    <dgm:cxn modelId="{8AEB8AFF-A6EF-4BFD-A088-B36A740079E5}" type="presParOf" srcId="{0B194729-423D-439D-90C7-58E0D8E674BF}" destId="{D9CD04F4-F0D3-48F6-8C93-EB9F84B845AA}" srcOrd="2" destOrd="0" presId="urn:microsoft.com/office/officeart/2005/8/layout/orgChart1"/>
    <dgm:cxn modelId="{A48283E0-ED48-4C7B-BD9B-F21364C207DC}" type="presParOf" srcId="{0B194729-423D-439D-90C7-58E0D8E674BF}" destId="{1252698F-EF19-4465-9A79-242EEDB84EFD}" srcOrd="3" destOrd="0" presId="urn:microsoft.com/office/officeart/2005/8/layout/orgChart1"/>
    <dgm:cxn modelId="{DD7A15BD-7B38-425A-B83E-9531B6053132}" type="presParOf" srcId="{1252698F-EF19-4465-9A79-242EEDB84EFD}" destId="{FB4404AF-79C7-4FEE-A086-21D9F19BABD8}" srcOrd="0" destOrd="0" presId="urn:microsoft.com/office/officeart/2005/8/layout/orgChart1"/>
    <dgm:cxn modelId="{03B1CB1F-A160-4231-9440-1C5764E03469}" type="presParOf" srcId="{FB4404AF-79C7-4FEE-A086-21D9F19BABD8}" destId="{679021F4-E3B4-49B7-AEC0-1A4E86E79771}" srcOrd="0" destOrd="0" presId="urn:microsoft.com/office/officeart/2005/8/layout/orgChart1"/>
    <dgm:cxn modelId="{089DA285-6F91-4428-B4BF-C2B631383885}" type="presParOf" srcId="{FB4404AF-79C7-4FEE-A086-21D9F19BABD8}" destId="{4E9A52CD-EE6E-4719-8EFA-1707CB8BD388}" srcOrd="1" destOrd="0" presId="urn:microsoft.com/office/officeart/2005/8/layout/orgChart1"/>
    <dgm:cxn modelId="{0FD4143D-6F2E-4ED7-8C3E-D18FEE3200D9}" type="presParOf" srcId="{1252698F-EF19-4465-9A79-242EEDB84EFD}" destId="{B868DFBA-AFA1-4127-9A6F-BC0A3AE088FB}" srcOrd="1" destOrd="0" presId="urn:microsoft.com/office/officeart/2005/8/layout/orgChart1"/>
    <dgm:cxn modelId="{00A29A2D-BDCD-4533-A97F-2BD789F7CA98}" type="presParOf" srcId="{1252698F-EF19-4465-9A79-242EEDB84EFD}" destId="{99B69C5A-9D42-43A8-B540-A73C3459994A}" srcOrd="2" destOrd="0" presId="urn:microsoft.com/office/officeart/2005/8/layout/orgChart1"/>
    <dgm:cxn modelId="{E50AC066-A871-4D9A-AE24-7B0A1DAF8396}" type="presParOf" srcId="{ADD5D8A4-C1BA-4E35-B9A0-7A7EDD6CBDFD}" destId="{5038635A-91B4-4492-945E-60104744797F}" srcOrd="2" destOrd="0" presId="urn:microsoft.com/office/officeart/2005/8/layout/orgChart1"/>
    <dgm:cxn modelId="{27D3B234-5409-4F38-AE35-48456D41193B}" type="presParOf" srcId="{B83E768E-D473-4D13-9C26-006AA27D8998}" destId="{A712E05D-B37B-465C-9F64-8B8B4C753D82}" srcOrd="2" destOrd="0" presId="urn:microsoft.com/office/officeart/2005/8/layout/orgChart1"/>
    <dgm:cxn modelId="{50417109-1313-4B94-AC3A-8C4114728F85}" type="presParOf" srcId="{B83E768E-D473-4D13-9C26-006AA27D8998}" destId="{06D8565B-3772-4EE8-8DC2-F04969625F2C}" srcOrd="3" destOrd="0" presId="urn:microsoft.com/office/officeart/2005/8/layout/orgChart1"/>
    <dgm:cxn modelId="{66F26707-F29C-4258-A945-0E7E6AEFDE25}" type="presParOf" srcId="{06D8565B-3772-4EE8-8DC2-F04969625F2C}" destId="{8DECDB98-F455-4F1D-BFC3-B75ECC783CAB}" srcOrd="0" destOrd="0" presId="urn:microsoft.com/office/officeart/2005/8/layout/orgChart1"/>
    <dgm:cxn modelId="{52C81A2F-608A-4F39-90F2-3E8D5B24CB78}" type="presParOf" srcId="{8DECDB98-F455-4F1D-BFC3-B75ECC783CAB}" destId="{81A2655C-19D1-4787-8146-1E92477D8FFB}" srcOrd="0" destOrd="0" presId="urn:microsoft.com/office/officeart/2005/8/layout/orgChart1"/>
    <dgm:cxn modelId="{F3913C29-AC60-4B2F-96C1-9A856DAA8379}" type="presParOf" srcId="{8DECDB98-F455-4F1D-BFC3-B75ECC783CAB}" destId="{AA69EFA6-A383-463A-AE33-2A360518094A}" srcOrd="1" destOrd="0" presId="urn:microsoft.com/office/officeart/2005/8/layout/orgChart1"/>
    <dgm:cxn modelId="{EE2CB69F-A069-4891-A67E-2532B940C500}" type="presParOf" srcId="{06D8565B-3772-4EE8-8DC2-F04969625F2C}" destId="{ADA32C58-BA86-403D-A04C-B85F1E87E541}" srcOrd="1" destOrd="0" presId="urn:microsoft.com/office/officeart/2005/8/layout/orgChart1"/>
    <dgm:cxn modelId="{DFED7D37-A1D4-4DDB-A936-B16707A6425C}" type="presParOf" srcId="{ADA32C58-BA86-403D-A04C-B85F1E87E541}" destId="{FAC5AFC2-6415-4788-B424-905D45596FBB}" srcOrd="0" destOrd="0" presId="urn:microsoft.com/office/officeart/2005/8/layout/orgChart1"/>
    <dgm:cxn modelId="{939076F8-BD21-48BB-8871-E102A8BA31FB}" type="presParOf" srcId="{ADA32C58-BA86-403D-A04C-B85F1E87E541}" destId="{B92CA262-3FAF-4189-AACC-069678FB4A05}" srcOrd="1" destOrd="0" presId="urn:microsoft.com/office/officeart/2005/8/layout/orgChart1"/>
    <dgm:cxn modelId="{7D173EF6-C47D-40AB-B593-09B90F63D316}" type="presParOf" srcId="{B92CA262-3FAF-4189-AACC-069678FB4A05}" destId="{F9CB58E5-E11B-4675-8055-3630DEF0A4AF}" srcOrd="0" destOrd="0" presId="urn:microsoft.com/office/officeart/2005/8/layout/orgChart1"/>
    <dgm:cxn modelId="{94D17025-DDC7-48A0-B6B9-A305CBDDEEEF}" type="presParOf" srcId="{F9CB58E5-E11B-4675-8055-3630DEF0A4AF}" destId="{4407B37E-F835-4729-AEAA-16161860AFE8}" srcOrd="0" destOrd="0" presId="urn:microsoft.com/office/officeart/2005/8/layout/orgChart1"/>
    <dgm:cxn modelId="{8C40422E-8727-4433-9B01-245533AB2F74}" type="presParOf" srcId="{F9CB58E5-E11B-4675-8055-3630DEF0A4AF}" destId="{399022F2-FC78-4713-B662-DF7E7437EC4F}" srcOrd="1" destOrd="0" presId="urn:microsoft.com/office/officeart/2005/8/layout/orgChart1"/>
    <dgm:cxn modelId="{B69B6B0A-BFFA-4378-88C8-C52BDE84A4A1}" type="presParOf" srcId="{B92CA262-3FAF-4189-AACC-069678FB4A05}" destId="{6DA9BCD7-7F26-4414-B53C-022D68CB0503}" srcOrd="1" destOrd="0" presId="urn:microsoft.com/office/officeart/2005/8/layout/orgChart1"/>
    <dgm:cxn modelId="{684C63B0-4B9D-4CC5-AB71-3E975C983C0D}" type="presParOf" srcId="{6DA9BCD7-7F26-4414-B53C-022D68CB0503}" destId="{0DBB5019-F90C-4260-9496-1AFBA4D473E8}" srcOrd="0" destOrd="0" presId="urn:microsoft.com/office/officeart/2005/8/layout/orgChart1"/>
    <dgm:cxn modelId="{9F566DE4-E4CD-4FEF-BB2C-534D26411DC5}" type="presParOf" srcId="{6DA9BCD7-7F26-4414-B53C-022D68CB0503}" destId="{FA52567E-9278-4C56-9EF8-4692D52B5CBC}" srcOrd="1" destOrd="0" presId="urn:microsoft.com/office/officeart/2005/8/layout/orgChart1"/>
    <dgm:cxn modelId="{0271881B-0AB1-4094-86E6-A94E16574235}" type="presParOf" srcId="{FA52567E-9278-4C56-9EF8-4692D52B5CBC}" destId="{759A2596-E66B-4C98-A5BE-F5659099377C}" srcOrd="0" destOrd="0" presId="urn:microsoft.com/office/officeart/2005/8/layout/orgChart1"/>
    <dgm:cxn modelId="{60495C60-CAF3-41AB-B8A3-C7DB432712EC}" type="presParOf" srcId="{759A2596-E66B-4C98-A5BE-F5659099377C}" destId="{1C6F3E9D-35C1-43A5-A46C-539877CBB8D8}" srcOrd="0" destOrd="0" presId="urn:microsoft.com/office/officeart/2005/8/layout/orgChart1"/>
    <dgm:cxn modelId="{95B79739-A0A6-4BC7-9F9A-85A5806E4481}" type="presParOf" srcId="{759A2596-E66B-4C98-A5BE-F5659099377C}" destId="{51065B23-B494-4849-8E78-5D2FC6A654DD}" srcOrd="1" destOrd="0" presId="urn:microsoft.com/office/officeart/2005/8/layout/orgChart1"/>
    <dgm:cxn modelId="{E849FF73-AF29-4200-8599-0E055ADE92BC}" type="presParOf" srcId="{FA52567E-9278-4C56-9EF8-4692D52B5CBC}" destId="{AFD0F339-56CF-45A3-B9BA-DAA70367C7F6}" srcOrd="1" destOrd="0" presId="urn:microsoft.com/office/officeart/2005/8/layout/orgChart1"/>
    <dgm:cxn modelId="{D1286525-1758-4067-AD3B-1106A2F8E18F}" type="presParOf" srcId="{FA52567E-9278-4C56-9EF8-4692D52B5CBC}" destId="{90DBC0A0-CD2E-435F-A0C2-D94D480952FA}" srcOrd="2" destOrd="0" presId="urn:microsoft.com/office/officeart/2005/8/layout/orgChart1"/>
    <dgm:cxn modelId="{3DCCB99B-9121-4F1A-ABCF-39868D3A4098}" type="presParOf" srcId="{6DA9BCD7-7F26-4414-B53C-022D68CB0503}" destId="{BAB7246E-9022-4A8A-BDDD-62D0332BA975}" srcOrd="2" destOrd="0" presId="urn:microsoft.com/office/officeart/2005/8/layout/orgChart1"/>
    <dgm:cxn modelId="{F9B26C64-C4A5-4FB9-945C-0B963AE1D011}" type="presParOf" srcId="{6DA9BCD7-7F26-4414-B53C-022D68CB0503}" destId="{36C710F4-F3E6-4DFB-9463-BAB8200EB41A}" srcOrd="3" destOrd="0" presId="urn:microsoft.com/office/officeart/2005/8/layout/orgChart1"/>
    <dgm:cxn modelId="{469D613B-3335-4B0F-B939-4146084E4551}" type="presParOf" srcId="{36C710F4-F3E6-4DFB-9463-BAB8200EB41A}" destId="{55D50C1F-B87E-49F9-81CF-70A90727C035}" srcOrd="0" destOrd="0" presId="urn:microsoft.com/office/officeart/2005/8/layout/orgChart1"/>
    <dgm:cxn modelId="{0E125AE9-E777-46EB-BA03-F65B92216076}" type="presParOf" srcId="{55D50C1F-B87E-49F9-81CF-70A90727C035}" destId="{B4829807-D884-41A7-B0D6-216BD9F9652E}" srcOrd="0" destOrd="0" presId="urn:microsoft.com/office/officeart/2005/8/layout/orgChart1"/>
    <dgm:cxn modelId="{4BA0D28E-D400-4733-9D82-E98E9AB24349}" type="presParOf" srcId="{55D50C1F-B87E-49F9-81CF-70A90727C035}" destId="{75B08E82-9F1C-4599-A079-31922EEB7B31}" srcOrd="1" destOrd="0" presId="urn:microsoft.com/office/officeart/2005/8/layout/orgChart1"/>
    <dgm:cxn modelId="{6CCD28FD-7621-43B1-BF6E-6418724F5028}" type="presParOf" srcId="{36C710F4-F3E6-4DFB-9463-BAB8200EB41A}" destId="{5564F714-201E-4FE1-B3A1-7D771A93D2D1}" srcOrd="1" destOrd="0" presId="urn:microsoft.com/office/officeart/2005/8/layout/orgChart1"/>
    <dgm:cxn modelId="{5FB668F1-8299-42FC-B28F-86A4A35ED391}" type="presParOf" srcId="{36C710F4-F3E6-4DFB-9463-BAB8200EB41A}" destId="{C53C60E2-04F7-437D-B2AE-4C57613044A6}" srcOrd="2" destOrd="0" presId="urn:microsoft.com/office/officeart/2005/8/layout/orgChart1"/>
    <dgm:cxn modelId="{87570D24-B030-4A63-B705-1D5E90D7B5C4}" type="presParOf" srcId="{6DA9BCD7-7F26-4414-B53C-022D68CB0503}" destId="{0AE38B3B-5083-4B2D-98E9-E3D3A5202070}" srcOrd="4" destOrd="0" presId="urn:microsoft.com/office/officeart/2005/8/layout/orgChart1"/>
    <dgm:cxn modelId="{C4E59E6B-DD68-480A-9E4D-B0810E7DDF5B}" type="presParOf" srcId="{6DA9BCD7-7F26-4414-B53C-022D68CB0503}" destId="{869E2FA7-4B35-4E4B-B40F-6F15A5EC7EAF}" srcOrd="5" destOrd="0" presId="urn:microsoft.com/office/officeart/2005/8/layout/orgChart1"/>
    <dgm:cxn modelId="{5408C4FE-8476-415E-BB0D-8D8D5B5C4415}" type="presParOf" srcId="{869E2FA7-4B35-4E4B-B40F-6F15A5EC7EAF}" destId="{00552BB8-0B57-4A95-A48D-6F901118C925}" srcOrd="0" destOrd="0" presId="urn:microsoft.com/office/officeart/2005/8/layout/orgChart1"/>
    <dgm:cxn modelId="{DF582666-E55C-4640-84E3-E224BD9D1402}" type="presParOf" srcId="{00552BB8-0B57-4A95-A48D-6F901118C925}" destId="{41EC5716-2AC2-4E43-A23B-9C318430DF63}" srcOrd="0" destOrd="0" presId="urn:microsoft.com/office/officeart/2005/8/layout/orgChart1"/>
    <dgm:cxn modelId="{53316113-93C6-4DE7-95C1-554DA63CCF83}" type="presParOf" srcId="{00552BB8-0B57-4A95-A48D-6F901118C925}" destId="{1856555A-A017-48F7-8BC5-35B90175C60A}" srcOrd="1" destOrd="0" presId="urn:microsoft.com/office/officeart/2005/8/layout/orgChart1"/>
    <dgm:cxn modelId="{F6F6279C-E53D-4FF9-84C0-ABDCCAEE9BFA}" type="presParOf" srcId="{869E2FA7-4B35-4E4B-B40F-6F15A5EC7EAF}" destId="{70FB35C0-727B-4DBD-A726-7295738D43FF}" srcOrd="1" destOrd="0" presId="urn:microsoft.com/office/officeart/2005/8/layout/orgChart1"/>
    <dgm:cxn modelId="{C50DB417-DC52-4394-82E0-1B1ABFEBF4DD}" type="presParOf" srcId="{869E2FA7-4B35-4E4B-B40F-6F15A5EC7EAF}" destId="{14C0D1CF-DBBA-435E-8E30-83EE85530D73}" srcOrd="2" destOrd="0" presId="urn:microsoft.com/office/officeart/2005/8/layout/orgChart1"/>
    <dgm:cxn modelId="{C10459C7-04B4-4D8D-AE3F-C98E4F0E5079}" type="presParOf" srcId="{B92CA262-3FAF-4189-AACC-069678FB4A05}" destId="{4289E916-4D12-44EC-82B9-24FCC199D778}" srcOrd="2" destOrd="0" presId="urn:microsoft.com/office/officeart/2005/8/layout/orgChart1"/>
    <dgm:cxn modelId="{3FB33D58-914C-4AD5-A08D-2C395936979E}" type="presParOf" srcId="{06D8565B-3772-4EE8-8DC2-F04969625F2C}" destId="{A93750A9-50F7-4159-9C84-8CCADDCF6033}" srcOrd="2" destOrd="0" presId="urn:microsoft.com/office/officeart/2005/8/layout/orgChart1"/>
    <dgm:cxn modelId="{5D6C2BAB-5430-49A0-8AC7-BA12D86E0DF7}" type="presParOf" srcId="{E410DCC2-905A-4C87-B544-832F21F66AE8}" destId="{A3861F04-D233-45EC-A8C2-02AFF1061F64}" srcOrd="2" destOrd="0" presId="urn:microsoft.com/office/officeart/2005/8/layout/orgChart1"/>
    <dgm:cxn modelId="{1B98DA98-1ACC-4DF3-95F7-E89924814150}" type="presParOf" srcId="{871364D7-7879-462E-9DC0-0B3F9ECE3A77}" destId="{E7F6AEA3-5BC0-4BC4-AB6F-B305517BECD2}" srcOrd="2" destOrd="0" presId="urn:microsoft.com/office/officeart/2005/8/layout/orgChart1"/>
    <dgm:cxn modelId="{FC75BB0F-F605-4913-A923-DAA881EBDDB2}" type="presParOf" srcId="{871364D7-7879-462E-9DC0-0B3F9ECE3A77}" destId="{7A3A28BB-4EE7-4644-9E74-06A1812FEE17}" srcOrd="3" destOrd="0" presId="urn:microsoft.com/office/officeart/2005/8/layout/orgChart1"/>
    <dgm:cxn modelId="{B9AFEB2F-DC60-49BD-B910-2ACC361B0BFE}" type="presParOf" srcId="{7A3A28BB-4EE7-4644-9E74-06A1812FEE17}" destId="{38EFB7F7-C8EF-4A87-A1AF-D692452429B6}" srcOrd="0" destOrd="0" presId="urn:microsoft.com/office/officeart/2005/8/layout/orgChart1"/>
    <dgm:cxn modelId="{97C946FA-A11D-4A3D-9922-390D9AD5F75F}" type="presParOf" srcId="{38EFB7F7-C8EF-4A87-A1AF-D692452429B6}" destId="{E20BA93C-9337-4579-B298-69BC7D3D0055}" srcOrd="0" destOrd="0" presId="urn:microsoft.com/office/officeart/2005/8/layout/orgChart1"/>
    <dgm:cxn modelId="{C88210F1-C2C5-4F10-AB09-BC43175A7012}" type="presParOf" srcId="{38EFB7F7-C8EF-4A87-A1AF-D692452429B6}" destId="{1D783D1E-A758-4BB5-93F6-9422E44E914D}" srcOrd="1" destOrd="0" presId="urn:microsoft.com/office/officeart/2005/8/layout/orgChart1"/>
    <dgm:cxn modelId="{A034B30C-DFEF-4F7F-B1D4-9E4E7FAA272A}" type="presParOf" srcId="{7A3A28BB-4EE7-4644-9E74-06A1812FEE17}" destId="{E5F3ED8B-9BA7-4DF3-9BD8-DF0140902C8E}" srcOrd="1" destOrd="0" presId="urn:microsoft.com/office/officeart/2005/8/layout/orgChart1"/>
    <dgm:cxn modelId="{DEFD1377-EB41-4BE2-9219-5726B37C1653}" type="presParOf" srcId="{E5F3ED8B-9BA7-4DF3-9BD8-DF0140902C8E}" destId="{F34B7118-44FC-473B-9923-6932F0CDE527}" srcOrd="0" destOrd="0" presId="urn:microsoft.com/office/officeart/2005/8/layout/orgChart1"/>
    <dgm:cxn modelId="{7D0FEDB2-752B-436A-8E78-C4EF853D9431}" type="presParOf" srcId="{E5F3ED8B-9BA7-4DF3-9BD8-DF0140902C8E}" destId="{911418F9-3BEF-4858-B50B-7E0394A7A16F}" srcOrd="1" destOrd="0" presId="urn:microsoft.com/office/officeart/2005/8/layout/orgChart1"/>
    <dgm:cxn modelId="{94933D7A-9829-4615-81C3-2A67961E1850}" type="presParOf" srcId="{911418F9-3BEF-4858-B50B-7E0394A7A16F}" destId="{E0A1B41A-ECDE-469F-BE4C-48E34D7B8BF2}" srcOrd="0" destOrd="0" presId="urn:microsoft.com/office/officeart/2005/8/layout/orgChart1"/>
    <dgm:cxn modelId="{FC71E757-1AA5-4D24-B232-490E36B3695C}" type="presParOf" srcId="{E0A1B41A-ECDE-469F-BE4C-48E34D7B8BF2}" destId="{7BC0A144-B7B3-4D54-B0B0-EDC01CEB2C4E}" srcOrd="0" destOrd="0" presId="urn:microsoft.com/office/officeart/2005/8/layout/orgChart1"/>
    <dgm:cxn modelId="{4DAD771A-8333-4DAC-9193-60A28120A1D0}" type="presParOf" srcId="{E0A1B41A-ECDE-469F-BE4C-48E34D7B8BF2}" destId="{C7DED7BB-01F3-4A92-A283-546332F7A5F0}" srcOrd="1" destOrd="0" presId="urn:microsoft.com/office/officeart/2005/8/layout/orgChart1"/>
    <dgm:cxn modelId="{AC71DEF3-4452-40B6-9872-13A64FBBB50F}" type="presParOf" srcId="{911418F9-3BEF-4858-B50B-7E0394A7A16F}" destId="{74EB0933-D756-4529-92D2-1770894A72BF}" srcOrd="1" destOrd="0" presId="urn:microsoft.com/office/officeart/2005/8/layout/orgChart1"/>
    <dgm:cxn modelId="{F82FE7F2-5AEE-47BC-82A8-61E39670DDED}" type="presParOf" srcId="{911418F9-3BEF-4858-B50B-7E0394A7A16F}" destId="{49919718-7151-488E-8993-F5E90EC24087}" srcOrd="2" destOrd="0" presId="urn:microsoft.com/office/officeart/2005/8/layout/orgChart1"/>
    <dgm:cxn modelId="{BF2C953A-BCFA-4C40-81E4-257393D59D78}" type="presParOf" srcId="{E5F3ED8B-9BA7-4DF3-9BD8-DF0140902C8E}" destId="{3699D07F-6F2E-4EC3-BB9D-003E51BC8B69}" srcOrd="2" destOrd="0" presId="urn:microsoft.com/office/officeart/2005/8/layout/orgChart1"/>
    <dgm:cxn modelId="{FEEF74E6-CE71-4FB7-BD09-5366B1ED73F6}" type="presParOf" srcId="{E5F3ED8B-9BA7-4DF3-9BD8-DF0140902C8E}" destId="{894906DF-1DB8-4424-8CBE-CD2519EC453C}" srcOrd="3" destOrd="0" presId="urn:microsoft.com/office/officeart/2005/8/layout/orgChart1"/>
    <dgm:cxn modelId="{10AA0044-8082-44F6-8484-2552D9CDB31B}" type="presParOf" srcId="{894906DF-1DB8-4424-8CBE-CD2519EC453C}" destId="{BC8D9D7C-29CE-410B-ABB5-931E0635C738}" srcOrd="0" destOrd="0" presId="urn:microsoft.com/office/officeart/2005/8/layout/orgChart1"/>
    <dgm:cxn modelId="{970AD4BC-0E1F-41A1-904B-7E3C359FE03F}" type="presParOf" srcId="{BC8D9D7C-29CE-410B-ABB5-931E0635C738}" destId="{B3A0BB25-344E-4B33-966C-D40FA45B8401}" srcOrd="0" destOrd="0" presId="urn:microsoft.com/office/officeart/2005/8/layout/orgChart1"/>
    <dgm:cxn modelId="{C0681185-7AA3-4FCA-BF5F-A561C61C1B34}" type="presParOf" srcId="{BC8D9D7C-29CE-410B-ABB5-931E0635C738}" destId="{34AD1D40-740D-4CD4-BEBE-D28D5D07EEB3}" srcOrd="1" destOrd="0" presId="urn:microsoft.com/office/officeart/2005/8/layout/orgChart1"/>
    <dgm:cxn modelId="{B51CFED0-0004-4E61-844D-8A91C48D1468}" type="presParOf" srcId="{894906DF-1DB8-4424-8CBE-CD2519EC453C}" destId="{46438D3D-85B1-41BE-9218-1BFCF289280C}" srcOrd="1" destOrd="0" presId="urn:microsoft.com/office/officeart/2005/8/layout/orgChart1"/>
    <dgm:cxn modelId="{AAD661AA-954C-441C-BA23-519B7CD19C5F}" type="presParOf" srcId="{894906DF-1DB8-4424-8CBE-CD2519EC453C}" destId="{908C9AB2-5B70-4649-9D5A-E077E08366AF}" srcOrd="2" destOrd="0" presId="urn:microsoft.com/office/officeart/2005/8/layout/orgChart1"/>
    <dgm:cxn modelId="{625D42A4-2F9E-48CD-9157-2638D965CE69}" type="presParOf" srcId="{7A3A28BB-4EE7-4644-9E74-06A1812FEE17}" destId="{B76D3638-8366-4430-90A2-BDDBFAEA7D26}" srcOrd="2" destOrd="0" presId="urn:microsoft.com/office/officeart/2005/8/layout/orgChart1"/>
    <dgm:cxn modelId="{81ECA32E-6FA9-4202-B1B6-31CF65999C9D}" type="presParOf" srcId="{871364D7-7879-462E-9DC0-0B3F9ECE3A77}" destId="{607FEBC7-4735-45E4-B06B-31876B6D09E3}" srcOrd="4" destOrd="0" presId="urn:microsoft.com/office/officeart/2005/8/layout/orgChart1"/>
    <dgm:cxn modelId="{07EDCE8D-DFC5-45FE-B724-3184F27E3DA6}" type="presParOf" srcId="{871364D7-7879-462E-9DC0-0B3F9ECE3A77}" destId="{A90A3ECA-720C-4105-962F-8E234AB65E5C}" srcOrd="5" destOrd="0" presId="urn:microsoft.com/office/officeart/2005/8/layout/orgChart1"/>
    <dgm:cxn modelId="{9516A7E8-F72F-4CE1-85B3-B45F5A4033F8}" type="presParOf" srcId="{A90A3ECA-720C-4105-962F-8E234AB65E5C}" destId="{88A3363B-A89B-4388-A212-D1568931219A}" srcOrd="0" destOrd="0" presId="urn:microsoft.com/office/officeart/2005/8/layout/orgChart1"/>
    <dgm:cxn modelId="{F91454A0-440B-41E8-B2BC-FD880FBBCA5B}" type="presParOf" srcId="{88A3363B-A89B-4388-A212-D1568931219A}" destId="{2A3F0C24-4991-49DB-AAD8-F34C9D47B73E}" srcOrd="0" destOrd="0" presId="urn:microsoft.com/office/officeart/2005/8/layout/orgChart1"/>
    <dgm:cxn modelId="{269378D8-B08F-45CF-B9F3-C721841EDD69}" type="presParOf" srcId="{88A3363B-A89B-4388-A212-D1568931219A}" destId="{C01033B5-463E-41D4-93C3-089FE47BFE98}" srcOrd="1" destOrd="0" presId="urn:microsoft.com/office/officeart/2005/8/layout/orgChart1"/>
    <dgm:cxn modelId="{25679520-B732-4059-8399-153F22562611}" type="presParOf" srcId="{A90A3ECA-720C-4105-962F-8E234AB65E5C}" destId="{77666448-04BE-4294-92D7-7E04E08861BD}" srcOrd="1" destOrd="0" presId="urn:microsoft.com/office/officeart/2005/8/layout/orgChart1"/>
    <dgm:cxn modelId="{633AA2E9-F2C3-4C32-9C52-EA1E4567E85B}" type="presParOf" srcId="{77666448-04BE-4294-92D7-7E04E08861BD}" destId="{303C59B6-274A-4DE2-B012-1D1E1A71AE3E}" srcOrd="0" destOrd="0" presId="urn:microsoft.com/office/officeart/2005/8/layout/orgChart1"/>
    <dgm:cxn modelId="{E3E0B082-841D-4439-8201-1ADC5AF03998}" type="presParOf" srcId="{77666448-04BE-4294-92D7-7E04E08861BD}" destId="{A52F27B8-05DC-49D3-BF13-570FDFA105B0}" srcOrd="1" destOrd="0" presId="urn:microsoft.com/office/officeart/2005/8/layout/orgChart1"/>
    <dgm:cxn modelId="{47D5F31B-825E-48CA-9288-C1F80FE0DA39}" type="presParOf" srcId="{A52F27B8-05DC-49D3-BF13-570FDFA105B0}" destId="{476E6BD7-5203-4DA5-B5B0-9E965D86E325}" srcOrd="0" destOrd="0" presId="urn:microsoft.com/office/officeart/2005/8/layout/orgChart1"/>
    <dgm:cxn modelId="{047B6F16-0861-4D29-9D0B-19B3953A13CD}" type="presParOf" srcId="{476E6BD7-5203-4DA5-B5B0-9E965D86E325}" destId="{58A61309-C863-40B2-A487-054A635D7555}" srcOrd="0" destOrd="0" presId="urn:microsoft.com/office/officeart/2005/8/layout/orgChart1"/>
    <dgm:cxn modelId="{6C8A80A3-EF89-4BA2-8709-5748E4DB3096}" type="presParOf" srcId="{476E6BD7-5203-4DA5-B5B0-9E965D86E325}" destId="{8BB6B682-C502-4B74-B5BA-D2562295D3C6}" srcOrd="1" destOrd="0" presId="urn:microsoft.com/office/officeart/2005/8/layout/orgChart1"/>
    <dgm:cxn modelId="{446B7499-DAFF-4897-942C-6505C77CED41}" type="presParOf" srcId="{A52F27B8-05DC-49D3-BF13-570FDFA105B0}" destId="{C804FD3A-97F2-4851-BB94-395843B5EF01}" srcOrd="1" destOrd="0" presId="urn:microsoft.com/office/officeart/2005/8/layout/orgChart1"/>
    <dgm:cxn modelId="{7C8B5FC0-4DD4-4C33-9D5C-6DFC391C2536}" type="presParOf" srcId="{C804FD3A-97F2-4851-BB94-395843B5EF01}" destId="{3CB08868-AA4B-4A1D-BB19-12E0FAC831FE}" srcOrd="0" destOrd="0" presId="urn:microsoft.com/office/officeart/2005/8/layout/orgChart1"/>
    <dgm:cxn modelId="{A6DAD1EC-102D-4517-A970-353E0E77E8DC}" type="presParOf" srcId="{C804FD3A-97F2-4851-BB94-395843B5EF01}" destId="{3D18DFA6-722F-42B5-A552-FB1459955075}" srcOrd="1" destOrd="0" presId="urn:microsoft.com/office/officeart/2005/8/layout/orgChart1"/>
    <dgm:cxn modelId="{6057FE4D-B8DE-40BC-9F1B-990BE9D88F01}" type="presParOf" srcId="{3D18DFA6-722F-42B5-A552-FB1459955075}" destId="{C11F4EB9-E062-4534-8DE6-8FA1EE615F80}" srcOrd="0" destOrd="0" presId="urn:microsoft.com/office/officeart/2005/8/layout/orgChart1"/>
    <dgm:cxn modelId="{BD2FA07B-70FC-4D29-9823-F7DFF334AC0F}" type="presParOf" srcId="{C11F4EB9-E062-4534-8DE6-8FA1EE615F80}" destId="{D7AF47DA-0CD8-4A04-A8D8-735C1BA7F0E6}" srcOrd="0" destOrd="0" presId="urn:microsoft.com/office/officeart/2005/8/layout/orgChart1"/>
    <dgm:cxn modelId="{E224723C-75C1-476D-9633-7CB02B918E37}" type="presParOf" srcId="{C11F4EB9-E062-4534-8DE6-8FA1EE615F80}" destId="{45F606B5-F1DB-4EC4-835E-6D118A3BBF5D}" srcOrd="1" destOrd="0" presId="urn:microsoft.com/office/officeart/2005/8/layout/orgChart1"/>
    <dgm:cxn modelId="{0C34A5BD-A843-4BE8-B0FB-16D8EC22144C}" type="presParOf" srcId="{3D18DFA6-722F-42B5-A552-FB1459955075}" destId="{7AC0DC09-731E-4843-B607-17548A9554C3}" srcOrd="1" destOrd="0" presId="urn:microsoft.com/office/officeart/2005/8/layout/orgChart1"/>
    <dgm:cxn modelId="{E732D116-F729-4F18-8618-A47351287BBD}" type="presParOf" srcId="{3D18DFA6-722F-42B5-A552-FB1459955075}" destId="{D15A308B-3E73-479B-984E-EC1345DF2D59}" srcOrd="2" destOrd="0" presId="urn:microsoft.com/office/officeart/2005/8/layout/orgChart1"/>
    <dgm:cxn modelId="{59C38880-180F-4AE5-9CF4-3FAD91DD875F}" type="presParOf" srcId="{C804FD3A-97F2-4851-BB94-395843B5EF01}" destId="{B784A932-268C-4DD6-8564-3607EEDD29D4}" srcOrd="2" destOrd="0" presId="urn:microsoft.com/office/officeart/2005/8/layout/orgChart1"/>
    <dgm:cxn modelId="{87CCB328-A6EF-4C75-B454-3D609A24FDE0}" type="presParOf" srcId="{C804FD3A-97F2-4851-BB94-395843B5EF01}" destId="{7CA2B191-05BB-4CA9-980D-89600E65878E}" srcOrd="3" destOrd="0" presId="urn:microsoft.com/office/officeart/2005/8/layout/orgChart1"/>
    <dgm:cxn modelId="{F2387965-2342-4568-93A9-9BA8678E6816}" type="presParOf" srcId="{7CA2B191-05BB-4CA9-980D-89600E65878E}" destId="{5A8A4DF1-F58E-4129-AB71-AD67F811C166}" srcOrd="0" destOrd="0" presId="urn:microsoft.com/office/officeart/2005/8/layout/orgChart1"/>
    <dgm:cxn modelId="{E0F0DA74-9DBA-4579-851E-D7CADEC540BE}" type="presParOf" srcId="{5A8A4DF1-F58E-4129-AB71-AD67F811C166}" destId="{90D48D32-E860-456F-903D-66F71F9909E5}" srcOrd="0" destOrd="0" presId="urn:microsoft.com/office/officeart/2005/8/layout/orgChart1"/>
    <dgm:cxn modelId="{25E7FC28-3787-4962-8CA5-6C42DDDB1C2D}" type="presParOf" srcId="{5A8A4DF1-F58E-4129-AB71-AD67F811C166}" destId="{1E231975-9988-4D13-A3F2-4F1AE0987099}" srcOrd="1" destOrd="0" presId="urn:microsoft.com/office/officeart/2005/8/layout/orgChart1"/>
    <dgm:cxn modelId="{8ED9C209-922C-426F-BCAE-B64D309AEEEF}" type="presParOf" srcId="{7CA2B191-05BB-4CA9-980D-89600E65878E}" destId="{68F90968-1638-4BFB-88F6-2E3597B26C1E}" srcOrd="1" destOrd="0" presId="urn:microsoft.com/office/officeart/2005/8/layout/orgChart1"/>
    <dgm:cxn modelId="{176842F1-CCAA-4B94-B403-9560E9B4FB3A}" type="presParOf" srcId="{7CA2B191-05BB-4CA9-980D-89600E65878E}" destId="{35AB7FFB-9E39-42A1-B76B-C4269F927D96}" srcOrd="2" destOrd="0" presId="urn:microsoft.com/office/officeart/2005/8/layout/orgChart1"/>
    <dgm:cxn modelId="{E8ECBBE2-B811-4460-8C69-16FFC8BF9A38}" type="presParOf" srcId="{C804FD3A-97F2-4851-BB94-395843B5EF01}" destId="{C43447DC-1C82-454E-839E-95F0C1BB87EF}" srcOrd="4" destOrd="0" presId="urn:microsoft.com/office/officeart/2005/8/layout/orgChart1"/>
    <dgm:cxn modelId="{14C6B9DE-C83B-4F2A-AFB5-7965E4CC45C6}" type="presParOf" srcId="{C804FD3A-97F2-4851-BB94-395843B5EF01}" destId="{9BA6980E-08D4-4C02-AD4E-EA81233E93EC}" srcOrd="5" destOrd="0" presId="urn:microsoft.com/office/officeart/2005/8/layout/orgChart1"/>
    <dgm:cxn modelId="{76B3BC3F-F8A2-4D1E-815A-9252D402427F}" type="presParOf" srcId="{9BA6980E-08D4-4C02-AD4E-EA81233E93EC}" destId="{CE3025CD-F256-4E32-9337-5FFB9196E898}" srcOrd="0" destOrd="0" presId="urn:microsoft.com/office/officeart/2005/8/layout/orgChart1"/>
    <dgm:cxn modelId="{4FF78740-0C79-4E4A-AE3F-AEA42A76DA9C}" type="presParOf" srcId="{CE3025CD-F256-4E32-9337-5FFB9196E898}" destId="{866EDF35-850A-4784-884B-F781F416DB8E}" srcOrd="0" destOrd="0" presId="urn:microsoft.com/office/officeart/2005/8/layout/orgChart1"/>
    <dgm:cxn modelId="{9FD70F74-11F3-411B-949E-58CBBA0E0126}" type="presParOf" srcId="{CE3025CD-F256-4E32-9337-5FFB9196E898}" destId="{A52E9B5C-7B7F-4213-8A67-250845FD1AAD}" srcOrd="1" destOrd="0" presId="urn:microsoft.com/office/officeart/2005/8/layout/orgChart1"/>
    <dgm:cxn modelId="{C1C70EFA-A5FD-4F98-AAFA-1EB7EA319889}" type="presParOf" srcId="{9BA6980E-08D4-4C02-AD4E-EA81233E93EC}" destId="{7C8768D5-980A-4841-A16E-669FF57C3667}" srcOrd="1" destOrd="0" presId="urn:microsoft.com/office/officeart/2005/8/layout/orgChart1"/>
    <dgm:cxn modelId="{183FB7B7-F31E-4DA9-A520-CD3515731E14}" type="presParOf" srcId="{9BA6980E-08D4-4C02-AD4E-EA81233E93EC}" destId="{5F3456CA-A088-4401-AA1E-C1CD9939FD11}" srcOrd="2" destOrd="0" presId="urn:microsoft.com/office/officeart/2005/8/layout/orgChart1"/>
    <dgm:cxn modelId="{ECF40641-CFA5-4D87-B0CD-B23452A46B2E}" type="presParOf" srcId="{A52F27B8-05DC-49D3-BF13-570FDFA105B0}" destId="{0ADF31ED-8B0F-4F47-B4E0-AC6724A5B493}" srcOrd="2" destOrd="0" presId="urn:microsoft.com/office/officeart/2005/8/layout/orgChart1"/>
    <dgm:cxn modelId="{13DCC4E5-0727-4349-A228-C80E01B38B9A}" type="presParOf" srcId="{77666448-04BE-4294-92D7-7E04E08861BD}" destId="{73DF4148-620F-4509-8F8C-EC22A149555E}" srcOrd="2" destOrd="0" presId="urn:microsoft.com/office/officeart/2005/8/layout/orgChart1"/>
    <dgm:cxn modelId="{D07ECD00-0F49-4422-B756-997CF16B9CBB}" type="presParOf" srcId="{77666448-04BE-4294-92D7-7E04E08861BD}" destId="{AE4C7722-69B1-4001-A083-EB2EBDCAFE9E}" srcOrd="3" destOrd="0" presId="urn:microsoft.com/office/officeart/2005/8/layout/orgChart1"/>
    <dgm:cxn modelId="{0DA33E23-496D-48EA-8861-4AB92AA7FACB}" type="presParOf" srcId="{AE4C7722-69B1-4001-A083-EB2EBDCAFE9E}" destId="{68430381-1B99-4937-A7CB-AAEEA846E132}" srcOrd="0" destOrd="0" presId="urn:microsoft.com/office/officeart/2005/8/layout/orgChart1"/>
    <dgm:cxn modelId="{E81A725C-E558-4028-88D4-6EF566AC2002}" type="presParOf" srcId="{68430381-1B99-4937-A7CB-AAEEA846E132}" destId="{6BDB101A-3019-4CB7-90A4-86AB41B04026}" srcOrd="0" destOrd="0" presId="urn:microsoft.com/office/officeart/2005/8/layout/orgChart1"/>
    <dgm:cxn modelId="{67285F71-C2BA-4452-851C-3B352B788518}" type="presParOf" srcId="{68430381-1B99-4937-A7CB-AAEEA846E132}" destId="{BF659467-5E61-450E-A89A-84FE6342647D}" srcOrd="1" destOrd="0" presId="urn:microsoft.com/office/officeart/2005/8/layout/orgChart1"/>
    <dgm:cxn modelId="{2A8A52A2-8561-424E-B4D7-76A1D6281B24}" type="presParOf" srcId="{AE4C7722-69B1-4001-A083-EB2EBDCAFE9E}" destId="{4AAF8B9D-9FF4-40C2-865A-1E2A0011FF01}" srcOrd="1" destOrd="0" presId="urn:microsoft.com/office/officeart/2005/8/layout/orgChart1"/>
    <dgm:cxn modelId="{BD416DA3-3529-48F5-9214-6575D2167F98}" type="presParOf" srcId="{4AAF8B9D-9FF4-40C2-865A-1E2A0011FF01}" destId="{EB968415-B691-4BF5-BB9C-59081087656E}" srcOrd="0" destOrd="0" presId="urn:microsoft.com/office/officeart/2005/8/layout/orgChart1"/>
    <dgm:cxn modelId="{D910E410-B80A-456F-81B7-207CC63E5EFC}" type="presParOf" srcId="{4AAF8B9D-9FF4-40C2-865A-1E2A0011FF01}" destId="{9152A57E-31B4-4331-84F3-BD32CF19A954}" srcOrd="1" destOrd="0" presId="urn:microsoft.com/office/officeart/2005/8/layout/orgChart1"/>
    <dgm:cxn modelId="{275D9C4C-4F53-4312-9321-D8C242C75BB4}" type="presParOf" srcId="{9152A57E-31B4-4331-84F3-BD32CF19A954}" destId="{B00C461E-CF62-491E-86FE-3FDBD3EEF216}" srcOrd="0" destOrd="0" presId="urn:microsoft.com/office/officeart/2005/8/layout/orgChart1"/>
    <dgm:cxn modelId="{C685A4FD-97D3-4BB5-B9F7-D930FB9C132E}" type="presParOf" srcId="{B00C461E-CF62-491E-86FE-3FDBD3EEF216}" destId="{0B2ECE32-E0DF-4167-883F-19142D849491}" srcOrd="0" destOrd="0" presId="urn:microsoft.com/office/officeart/2005/8/layout/orgChart1"/>
    <dgm:cxn modelId="{8431D3C9-8D62-4112-A0A1-926AB5336D96}" type="presParOf" srcId="{B00C461E-CF62-491E-86FE-3FDBD3EEF216}" destId="{7EB77579-49C4-489D-987F-C4EAC76DD191}" srcOrd="1" destOrd="0" presId="urn:microsoft.com/office/officeart/2005/8/layout/orgChart1"/>
    <dgm:cxn modelId="{3078D34D-4ED3-48DA-9163-36FE36BA4C78}" type="presParOf" srcId="{9152A57E-31B4-4331-84F3-BD32CF19A954}" destId="{9C635561-EB8B-4DC3-A0F9-5238B3149A5C}" srcOrd="1" destOrd="0" presId="urn:microsoft.com/office/officeart/2005/8/layout/orgChart1"/>
    <dgm:cxn modelId="{FC49B4E5-EF93-463F-A6F0-E67CE4CCE0EE}" type="presParOf" srcId="{9152A57E-31B4-4331-84F3-BD32CF19A954}" destId="{2094AEBF-8B88-4459-B9D7-8DFA2443E7E5}" srcOrd="2" destOrd="0" presId="urn:microsoft.com/office/officeart/2005/8/layout/orgChart1"/>
    <dgm:cxn modelId="{35D78FDC-C496-49E3-AE92-758FDC8AA98D}" type="presParOf" srcId="{4AAF8B9D-9FF4-40C2-865A-1E2A0011FF01}" destId="{40E87073-7AEE-4893-81DE-E6DB763D9925}" srcOrd="2" destOrd="0" presId="urn:microsoft.com/office/officeart/2005/8/layout/orgChart1"/>
    <dgm:cxn modelId="{AEA232E7-B73D-41ED-8DE6-6052B3690652}" type="presParOf" srcId="{4AAF8B9D-9FF4-40C2-865A-1E2A0011FF01}" destId="{1A2C3F1A-3F10-454D-9F51-E811C0A5ECDB}" srcOrd="3" destOrd="0" presId="urn:microsoft.com/office/officeart/2005/8/layout/orgChart1"/>
    <dgm:cxn modelId="{CDDB2BCA-4F43-43CC-8B06-EC64004F2ADF}" type="presParOf" srcId="{1A2C3F1A-3F10-454D-9F51-E811C0A5ECDB}" destId="{4A6EBD6A-864C-4621-AECD-9141BFD90469}" srcOrd="0" destOrd="0" presId="urn:microsoft.com/office/officeart/2005/8/layout/orgChart1"/>
    <dgm:cxn modelId="{7EFA0B9F-311F-400E-BFD6-5D8E73D15ADF}" type="presParOf" srcId="{4A6EBD6A-864C-4621-AECD-9141BFD90469}" destId="{59C716B5-7201-492E-9109-972F20CFAC0D}" srcOrd="0" destOrd="0" presId="urn:microsoft.com/office/officeart/2005/8/layout/orgChart1"/>
    <dgm:cxn modelId="{50B3E665-84C2-417F-AED1-D0446EB7D32D}" type="presParOf" srcId="{4A6EBD6A-864C-4621-AECD-9141BFD90469}" destId="{D9D8C94F-C47F-4A3D-85AC-DEF856EC5828}" srcOrd="1" destOrd="0" presId="urn:microsoft.com/office/officeart/2005/8/layout/orgChart1"/>
    <dgm:cxn modelId="{10171060-E8CD-4606-BA39-80FDDC02F303}" type="presParOf" srcId="{1A2C3F1A-3F10-454D-9F51-E811C0A5ECDB}" destId="{24403A5C-C259-4BAB-80A7-92F9480FC23B}" srcOrd="1" destOrd="0" presId="urn:microsoft.com/office/officeart/2005/8/layout/orgChart1"/>
    <dgm:cxn modelId="{C57BAABF-8F9D-4795-88CE-5D4113042990}" type="presParOf" srcId="{1A2C3F1A-3F10-454D-9F51-E811C0A5ECDB}" destId="{5239C3ED-846E-46FE-9FC1-2DC924618725}" srcOrd="2" destOrd="0" presId="urn:microsoft.com/office/officeart/2005/8/layout/orgChart1"/>
    <dgm:cxn modelId="{6E7C7CE6-E227-40E4-9B4A-6E49FCFE63DA}" type="presParOf" srcId="{4AAF8B9D-9FF4-40C2-865A-1E2A0011FF01}" destId="{7A1085F1-8FC1-4091-8B5B-DB151E5283CF}" srcOrd="4" destOrd="0" presId="urn:microsoft.com/office/officeart/2005/8/layout/orgChart1"/>
    <dgm:cxn modelId="{51668202-F3C9-40EB-A249-27E59443C839}" type="presParOf" srcId="{4AAF8B9D-9FF4-40C2-865A-1E2A0011FF01}" destId="{5DB35798-B9D1-4BA4-9C98-FE582AA3DDEF}" srcOrd="5" destOrd="0" presId="urn:microsoft.com/office/officeart/2005/8/layout/orgChart1"/>
    <dgm:cxn modelId="{3B0191D0-63DA-4370-96C7-9BB38D8CA23A}" type="presParOf" srcId="{5DB35798-B9D1-4BA4-9C98-FE582AA3DDEF}" destId="{8C244015-DED3-4E2E-8986-D0E0A9B5AD86}" srcOrd="0" destOrd="0" presId="urn:microsoft.com/office/officeart/2005/8/layout/orgChart1"/>
    <dgm:cxn modelId="{B73A07E8-68D1-4334-96EC-8ADC328E1B60}" type="presParOf" srcId="{8C244015-DED3-4E2E-8986-D0E0A9B5AD86}" destId="{90BE06FF-BF0F-480E-B03B-576A748732F2}" srcOrd="0" destOrd="0" presId="urn:microsoft.com/office/officeart/2005/8/layout/orgChart1"/>
    <dgm:cxn modelId="{51595E8A-D26C-4C21-ADF5-470AE2B2720D}" type="presParOf" srcId="{8C244015-DED3-4E2E-8986-D0E0A9B5AD86}" destId="{30A8302D-589C-414F-A88F-C7034092873F}" srcOrd="1" destOrd="0" presId="urn:microsoft.com/office/officeart/2005/8/layout/orgChart1"/>
    <dgm:cxn modelId="{276E0733-138F-4669-8AC4-295F77DEEAF8}" type="presParOf" srcId="{5DB35798-B9D1-4BA4-9C98-FE582AA3DDEF}" destId="{8F5E31BD-79E0-452D-B5A1-BB55E1F5FEF1}" srcOrd="1" destOrd="0" presId="urn:microsoft.com/office/officeart/2005/8/layout/orgChart1"/>
    <dgm:cxn modelId="{E10F121D-BF1F-4054-905B-196B6F2C7B10}" type="presParOf" srcId="{5DB35798-B9D1-4BA4-9C98-FE582AA3DDEF}" destId="{D708C48D-76D5-489A-A91B-C98CE7A4526C}" srcOrd="2" destOrd="0" presId="urn:microsoft.com/office/officeart/2005/8/layout/orgChart1"/>
    <dgm:cxn modelId="{6EDBD45D-DB02-46D0-B74C-C49115DB7F4B}" type="presParOf" srcId="{AE4C7722-69B1-4001-A083-EB2EBDCAFE9E}" destId="{782A754D-B27E-455C-B152-63D30E3123EA}" srcOrd="2" destOrd="0" presId="urn:microsoft.com/office/officeart/2005/8/layout/orgChart1"/>
    <dgm:cxn modelId="{D8DEE0A0-EF8B-4C4D-BEE1-BFB54F5670DD}" type="presParOf" srcId="{77666448-04BE-4294-92D7-7E04E08861BD}" destId="{C3A0900C-F03C-4573-9C73-963BC3367742}" srcOrd="4" destOrd="0" presId="urn:microsoft.com/office/officeart/2005/8/layout/orgChart1"/>
    <dgm:cxn modelId="{104205BA-AE5A-4FED-87E0-3E757963D6CF}" type="presParOf" srcId="{77666448-04BE-4294-92D7-7E04E08861BD}" destId="{E1ADB1AC-960C-4BFA-9DFF-F1A228602176}" srcOrd="5" destOrd="0" presId="urn:microsoft.com/office/officeart/2005/8/layout/orgChart1"/>
    <dgm:cxn modelId="{3942EAA1-BD96-4D79-8B95-73C85DF1C936}" type="presParOf" srcId="{E1ADB1AC-960C-4BFA-9DFF-F1A228602176}" destId="{379D9F77-A395-4CB3-B15D-4FBD2DF7E486}" srcOrd="0" destOrd="0" presId="urn:microsoft.com/office/officeart/2005/8/layout/orgChart1"/>
    <dgm:cxn modelId="{7584E94F-E765-4860-BCB7-17FBDCA2F43A}" type="presParOf" srcId="{379D9F77-A395-4CB3-B15D-4FBD2DF7E486}" destId="{91717A56-18D8-4DA8-B080-6F18B46331B4}" srcOrd="0" destOrd="0" presId="urn:microsoft.com/office/officeart/2005/8/layout/orgChart1"/>
    <dgm:cxn modelId="{FBF864E2-D39C-4BBD-A64B-06DDF122DC89}" type="presParOf" srcId="{379D9F77-A395-4CB3-B15D-4FBD2DF7E486}" destId="{A34F22B8-C39D-4F2F-910E-26BE9CBE4E75}" srcOrd="1" destOrd="0" presId="urn:microsoft.com/office/officeart/2005/8/layout/orgChart1"/>
    <dgm:cxn modelId="{F5568E4C-6FC0-4AC2-93C6-EC04B3EAE764}" type="presParOf" srcId="{E1ADB1AC-960C-4BFA-9DFF-F1A228602176}" destId="{58AC1FAB-9A15-4E35-B690-5BC7C86A9661}" srcOrd="1" destOrd="0" presId="urn:microsoft.com/office/officeart/2005/8/layout/orgChart1"/>
    <dgm:cxn modelId="{40E071A2-ED73-45E6-A9FF-7D48EA4F02E7}" type="presParOf" srcId="{58AC1FAB-9A15-4E35-B690-5BC7C86A9661}" destId="{C9DB245F-D4C8-4CCF-8914-661FF2669AB8}" srcOrd="0" destOrd="0" presId="urn:microsoft.com/office/officeart/2005/8/layout/orgChart1"/>
    <dgm:cxn modelId="{81742FDB-606B-4DB8-8F51-629E0C89A946}" type="presParOf" srcId="{58AC1FAB-9A15-4E35-B690-5BC7C86A9661}" destId="{BC8738B8-36CE-4B26-A2B1-11BA1DA1C47A}" srcOrd="1" destOrd="0" presId="urn:microsoft.com/office/officeart/2005/8/layout/orgChart1"/>
    <dgm:cxn modelId="{280295AD-5E7E-478F-A947-D3E5520B6F04}" type="presParOf" srcId="{BC8738B8-36CE-4B26-A2B1-11BA1DA1C47A}" destId="{16CD445D-8AA8-4D47-BD8B-C635AB4E6D03}" srcOrd="0" destOrd="0" presId="urn:microsoft.com/office/officeart/2005/8/layout/orgChart1"/>
    <dgm:cxn modelId="{0205B166-549E-400F-A96A-D9E81AC050D3}" type="presParOf" srcId="{16CD445D-8AA8-4D47-BD8B-C635AB4E6D03}" destId="{64314842-85C9-43B5-B89B-C16650217572}" srcOrd="0" destOrd="0" presId="urn:microsoft.com/office/officeart/2005/8/layout/orgChart1"/>
    <dgm:cxn modelId="{76D07C83-ECBC-4FB1-B5EB-EB65EDB162A7}" type="presParOf" srcId="{16CD445D-8AA8-4D47-BD8B-C635AB4E6D03}" destId="{C279F195-FCFE-410A-B7D0-ED5F8CF0528D}" srcOrd="1" destOrd="0" presId="urn:microsoft.com/office/officeart/2005/8/layout/orgChart1"/>
    <dgm:cxn modelId="{66ED3444-EA63-4916-8C01-F60641969643}" type="presParOf" srcId="{BC8738B8-36CE-4B26-A2B1-11BA1DA1C47A}" destId="{8F2ACCB6-27EF-4E10-96DB-428759BF0040}" srcOrd="1" destOrd="0" presId="urn:microsoft.com/office/officeart/2005/8/layout/orgChart1"/>
    <dgm:cxn modelId="{4482DEF7-A418-4BFC-BD47-4EB4FB445821}" type="presParOf" srcId="{8F2ACCB6-27EF-4E10-96DB-428759BF0040}" destId="{16C98272-C9EC-4300-A63E-5A2CF7E5781F}" srcOrd="0" destOrd="0" presId="urn:microsoft.com/office/officeart/2005/8/layout/orgChart1"/>
    <dgm:cxn modelId="{F5C498A1-C3AD-431A-9548-24CDD6E86823}" type="presParOf" srcId="{8F2ACCB6-27EF-4E10-96DB-428759BF0040}" destId="{735D4E5B-3BB3-4A77-9FD0-671A3502C91E}" srcOrd="1" destOrd="0" presId="urn:microsoft.com/office/officeart/2005/8/layout/orgChart1"/>
    <dgm:cxn modelId="{21708310-9BBB-4C6E-81FF-CA66CD49BA0C}" type="presParOf" srcId="{735D4E5B-3BB3-4A77-9FD0-671A3502C91E}" destId="{87DCD7B8-DEB5-4507-B36F-7DA1D51EB49A}" srcOrd="0" destOrd="0" presId="urn:microsoft.com/office/officeart/2005/8/layout/orgChart1"/>
    <dgm:cxn modelId="{0D2ABA25-CF5E-4E5A-BE3B-BD6D5D385782}" type="presParOf" srcId="{87DCD7B8-DEB5-4507-B36F-7DA1D51EB49A}" destId="{556AD003-CEC3-499D-BD28-59219BE5238F}" srcOrd="0" destOrd="0" presId="urn:microsoft.com/office/officeart/2005/8/layout/orgChart1"/>
    <dgm:cxn modelId="{9BA24F5B-3E61-4D34-8168-E10C5D16B1D7}" type="presParOf" srcId="{87DCD7B8-DEB5-4507-B36F-7DA1D51EB49A}" destId="{52C5A443-E974-437F-A68A-254A43E6641A}" srcOrd="1" destOrd="0" presId="urn:microsoft.com/office/officeart/2005/8/layout/orgChart1"/>
    <dgm:cxn modelId="{89710916-4952-47D4-9E45-B95164062959}" type="presParOf" srcId="{735D4E5B-3BB3-4A77-9FD0-671A3502C91E}" destId="{BB210382-64FC-4EE6-BA04-29643DE19ED3}" srcOrd="1" destOrd="0" presId="urn:microsoft.com/office/officeart/2005/8/layout/orgChart1"/>
    <dgm:cxn modelId="{7F9AE298-5976-43EB-939D-369D2AE4BAD5}" type="presParOf" srcId="{735D4E5B-3BB3-4A77-9FD0-671A3502C91E}" destId="{521EDC5F-80DE-4FC5-9858-442F5A5A25B5}" srcOrd="2" destOrd="0" presId="urn:microsoft.com/office/officeart/2005/8/layout/orgChart1"/>
    <dgm:cxn modelId="{D015CA8F-E57D-4985-A895-C716FBA9898F}" type="presParOf" srcId="{8F2ACCB6-27EF-4E10-96DB-428759BF0040}" destId="{163BFAED-D607-40F0-B0EE-E25BC7CCF473}" srcOrd="2" destOrd="0" presId="urn:microsoft.com/office/officeart/2005/8/layout/orgChart1"/>
    <dgm:cxn modelId="{B48BA47F-5F55-4774-991F-564CF17D262D}" type="presParOf" srcId="{8F2ACCB6-27EF-4E10-96DB-428759BF0040}" destId="{FE95B9AF-5EDA-4F07-9FD1-71FB2B82F9BC}" srcOrd="3" destOrd="0" presId="urn:microsoft.com/office/officeart/2005/8/layout/orgChart1"/>
    <dgm:cxn modelId="{C5C0341F-F254-423E-ADC0-0B40D4556BA5}" type="presParOf" srcId="{FE95B9AF-5EDA-4F07-9FD1-71FB2B82F9BC}" destId="{26443E02-DB32-4156-9D41-37CFBF0F2D64}" srcOrd="0" destOrd="0" presId="urn:microsoft.com/office/officeart/2005/8/layout/orgChart1"/>
    <dgm:cxn modelId="{C46F78CF-4661-44D4-BE43-04B9A77B6F50}" type="presParOf" srcId="{26443E02-DB32-4156-9D41-37CFBF0F2D64}" destId="{3BB9DEB8-C6AE-4BF4-963B-4EA65BB0DA95}" srcOrd="0" destOrd="0" presId="urn:microsoft.com/office/officeart/2005/8/layout/orgChart1"/>
    <dgm:cxn modelId="{F3E10D67-E8C5-4D97-B388-20BAF63AC0E6}" type="presParOf" srcId="{26443E02-DB32-4156-9D41-37CFBF0F2D64}" destId="{53F3FCA5-713A-48D1-B75F-065461069416}" srcOrd="1" destOrd="0" presId="urn:microsoft.com/office/officeart/2005/8/layout/orgChart1"/>
    <dgm:cxn modelId="{F496E923-89D3-49AA-A6D4-7B2EC66227E1}" type="presParOf" srcId="{FE95B9AF-5EDA-4F07-9FD1-71FB2B82F9BC}" destId="{F1D0A0EC-2526-476A-B28C-6C3089049B23}" srcOrd="1" destOrd="0" presId="urn:microsoft.com/office/officeart/2005/8/layout/orgChart1"/>
    <dgm:cxn modelId="{93B886CE-2DBD-47B6-84CA-7793219E8B37}" type="presParOf" srcId="{FE95B9AF-5EDA-4F07-9FD1-71FB2B82F9BC}" destId="{491C4BA1-D195-42C7-9897-3BD5CA5D7327}" srcOrd="2" destOrd="0" presId="urn:microsoft.com/office/officeart/2005/8/layout/orgChart1"/>
    <dgm:cxn modelId="{C186FA23-A204-4C1F-82E6-1786B87978D7}" type="presParOf" srcId="{8F2ACCB6-27EF-4E10-96DB-428759BF0040}" destId="{72D92A33-4164-4980-9FC8-AAB26C282AE9}" srcOrd="4" destOrd="0" presId="urn:microsoft.com/office/officeart/2005/8/layout/orgChart1"/>
    <dgm:cxn modelId="{2889A30B-6F41-4F6D-BB67-8603F32D93B7}" type="presParOf" srcId="{8F2ACCB6-27EF-4E10-96DB-428759BF0040}" destId="{197B2E5D-0AE7-4FC1-9398-31319122A981}" srcOrd="5" destOrd="0" presId="urn:microsoft.com/office/officeart/2005/8/layout/orgChart1"/>
    <dgm:cxn modelId="{F6782CC0-22B4-4E1D-99A1-B3F86990A4FF}" type="presParOf" srcId="{197B2E5D-0AE7-4FC1-9398-31319122A981}" destId="{5D4F4518-3C07-49F0-A2CE-922A568AEB47}" srcOrd="0" destOrd="0" presId="urn:microsoft.com/office/officeart/2005/8/layout/orgChart1"/>
    <dgm:cxn modelId="{787B4F46-FC82-41A9-B9D9-1D2C525F7C9B}" type="presParOf" srcId="{5D4F4518-3C07-49F0-A2CE-922A568AEB47}" destId="{4E8AF979-7B5B-4D87-A6C9-0FD13BBD7C3B}" srcOrd="0" destOrd="0" presId="urn:microsoft.com/office/officeart/2005/8/layout/orgChart1"/>
    <dgm:cxn modelId="{355981F3-6748-445C-AC44-EA358C7AD0EA}" type="presParOf" srcId="{5D4F4518-3C07-49F0-A2CE-922A568AEB47}" destId="{1EFD7E9D-0DE4-4E90-B4ED-434E6907AC86}" srcOrd="1" destOrd="0" presId="urn:microsoft.com/office/officeart/2005/8/layout/orgChart1"/>
    <dgm:cxn modelId="{D8AD38DB-EEA6-436D-B694-201BB8289162}" type="presParOf" srcId="{197B2E5D-0AE7-4FC1-9398-31319122A981}" destId="{C179688D-3C95-44DE-947D-5B5985C515DF}" srcOrd="1" destOrd="0" presId="urn:microsoft.com/office/officeart/2005/8/layout/orgChart1"/>
    <dgm:cxn modelId="{B32A9A27-9A3A-4E28-97E3-AC61DA1A325F}" type="presParOf" srcId="{197B2E5D-0AE7-4FC1-9398-31319122A981}" destId="{A1D26F6A-9C5A-4DCB-8BCE-162781ED9F3C}" srcOrd="2" destOrd="0" presId="urn:microsoft.com/office/officeart/2005/8/layout/orgChart1"/>
    <dgm:cxn modelId="{1C3EF057-1BFC-419F-8769-B8216404E541}" type="presParOf" srcId="{BC8738B8-36CE-4B26-A2B1-11BA1DA1C47A}" destId="{A0F23E73-AB9E-4D61-9101-A5A59652954E}" srcOrd="2" destOrd="0" presId="urn:microsoft.com/office/officeart/2005/8/layout/orgChart1"/>
    <dgm:cxn modelId="{A992465D-125E-48DB-B8BB-065902FF1170}" type="presParOf" srcId="{58AC1FAB-9A15-4E35-B690-5BC7C86A9661}" destId="{0CE416E8-4FD8-445B-B331-B817942B4274}" srcOrd="2" destOrd="0" presId="urn:microsoft.com/office/officeart/2005/8/layout/orgChart1"/>
    <dgm:cxn modelId="{3E6190B6-08B8-4C3D-B7FE-E9A94591E0F8}" type="presParOf" srcId="{58AC1FAB-9A15-4E35-B690-5BC7C86A9661}" destId="{36DF3028-12B1-4401-816D-9D081181CCF4}" srcOrd="3" destOrd="0" presId="urn:microsoft.com/office/officeart/2005/8/layout/orgChart1"/>
    <dgm:cxn modelId="{AC1B786A-24F7-41C0-A1AB-E79BBE97D0A8}" type="presParOf" srcId="{36DF3028-12B1-4401-816D-9D081181CCF4}" destId="{8078ABE0-75FA-4C8A-8D7A-053485D2B9BD}" srcOrd="0" destOrd="0" presId="urn:microsoft.com/office/officeart/2005/8/layout/orgChart1"/>
    <dgm:cxn modelId="{42BAFE65-ED71-4C83-A41F-DBA22B128FB7}" type="presParOf" srcId="{8078ABE0-75FA-4C8A-8D7A-053485D2B9BD}" destId="{89B3D571-1CA1-4F65-8296-981AD484FD96}" srcOrd="0" destOrd="0" presId="urn:microsoft.com/office/officeart/2005/8/layout/orgChart1"/>
    <dgm:cxn modelId="{1529E59C-5AB1-446A-88BA-B13CF6DD52BE}" type="presParOf" srcId="{8078ABE0-75FA-4C8A-8D7A-053485D2B9BD}" destId="{186A93AD-8B7A-4D5A-899D-FF69C9CB040A}" srcOrd="1" destOrd="0" presId="urn:microsoft.com/office/officeart/2005/8/layout/orgChart1"/>
    <dgm:cxn modelId="{00E92533-3957-4428-B600-3A2811BD99A0}" type="presParOf" srcId="{36DF3028-12B1-4401-816D-9D081181CCF4}" destId="{6B787DDF-350D-4507-B8B0-D6FD870B4EDB}" srcOrd="1" destOrd="0" presId="urn:microsoft.com/office/officeart/2005/8/layout/orgChart1"/>
    <dgm:cxn modelId="{9CD387E2-A46B-422A-B695-95B2E0CB7AB6}" type="presParOf" srcId="{6B787DDF-350D-4507-B8B0-D6FD870B4EDB}" destId="{3ADE05DF-93D8-444A-8183-CB037FA3ACAE}" srcOrd="0" destOrd="0" presId="urn:microsoft.com/office/officeart/2005/8/layout/orgChart1"/>
    <dgm:cxn modelId="{36C9EB59-BFA2-4C0D-AFDD-759B0136F496}" type="presParOf" srcId="{6B787DDF-350D-4507-B8B0-D6FD870B4EDB}" destId="{2F53D224-FD13-4359-BA28-6E3228607150}" srcOrd="1" destOrd="0" presId="urn:microsoft.com/office/officeart/2005/8/layout/orgChart1"/>
    <dgm:cxn modelId="{316EF8CF-A2D2-48CE-892E-E2A0907FE1D8}" type="presParOf" srcId="{2F53D224-FD13-4359-BA28-6E3228607150}" destId="{5E855313-D61D-43BD-8DC9-B81238F82732}" srcOrd="0" destOrd="0" presId="urn:microsoft.com/office/officeart/2005/8/layout/orgChart1"/>
    <dgm:cxn modelId="{914F9BD6-EA2C-45C6-912E-C3E3DF6BAAD8}" type="presParOf" srcId="{5E855313-D61D-43BD-8DC9-B81238F82732}" destId="{C48F42FB-4EB0-4E4D-A932-BF71272556A2}" srcOrd="0" destOrd="0" presId="urn:microsoft.com/office/officeart/2005/8/layout/orgChart1"/>
    <dgm:cxn modelId="{5FB15E63-C629-4270-85B2-B800EECB1620}" type="presParOf" srcId="{5E855313-D61D-43BD-8DC9-B81238F82732}" destId="{4EA576AE-289E-4174-A0ED-FBED96A98C4D}" srcOrd="1" destOrd="0" presId="urn:microsoft.com/office/officeart/2005/8/layout/orgChart1"/>
    <dgm:cxn modelId="{9EEE398E-6DBE-4532-A052-C42574666BC1}" type="presParOf" srcId="{2F53D224-FD13-4359-BA28-6E3228607150}" destId="{B196F9DA-516A-4A99-A2CB-D40DF3A242E9}" srcOrd="1" destOrd="0" presId="urn:microsoft.com/office/officeart/2005/8/layout/orgChart1"/>
    <dgm:cxn modelId="{AAFF1AA7-0224-4629-B587-A799AB16D018}" type="presParOf" srcId="{2F53D224-FD13-4359-BA28-6E3228607150}" destId="{D632AD4E-873F-4B5E-AAC6-4AFA78CADE1B}" srcOrd="2" destOrd="0" presId="urn:microsoft.com/office/officeart/2005/8/layout/orgChart1"/>
    <dgm:cxn modelId="{6FF4D6B2-DA4D-449D-8018-B68718797A50}" type="presParOf" srcId="{6B787DDF-350D-4507-B8B0-D6FD870B4EDB}" destId="{1E602A02-2694-4419-A858-653987BB302F}" srcOrd="2" destOrd="0" presId="urn:microsoft.com/office/officeart/2005/8/layout/orgChart1"/>
    <dgm:cxn modelId="{D51EC9DF-BCD7-466E-AD7A-B8365CAD3117}" type="presParOf" srcId="{6B787DDF-350D-4507-B8B0-D6FD870B4EDB}" destId="{953DE847-B6F9-4591-802C-39F9B3937FD8}" srcOrd="3" destOrd="0" presId="urn:microsoft.com/office/officeart/2005/8/layout/orgChart1"/>
    <dgm:cxn modelId="{53002098-DB14-4580-A303-671B5D5932B2}" type="presParOf" srcId="{953DE847-B6F9-4591-802C-39F9B3937FD8}" destId="{57B3766E-4D70-4878-947E-0BAC4C6C83DC}" srcOrd="0" destOrd="0" presId="urn:microsoft.com/office/officeart/2005/8/layout/orgChart1"/>
    <dgm:cxn modelId="{373E3A65-0D5C-45ED-84AC-2E4F1BE12F31}" type="presParOf" srcId="{57B3766E-4D70-4878-947E-0BAC4C6C83DC}" destId="{6D5DEC6E-87C7-49C8-8714-5BB0EE0F153A}" srcOrd="0" destOrd="0" presId="urn:microsoft.com/office/officeart/2005/8/layout/orgChart1"/>
    <dgm:cxn modelId="{C5B4AE6E-62A7-4AF5-9157-E93A17059011}" type="presParOf" srcId="{57B3766E-4D70-4878-947E-0BAC4C6C83DC}" destId="{05BEC7E6-87E8-4CA7-8C8E-9CC847CCC06F}" srcOrd="1" destOrd="0" presId="urn:microsoft.com/office/officeart/2005/8/layout/orgChart1"/>
    <dgm:cxn modelId="{E8675750-4677-4E07-A5A5-8A8B1EB99742}" type="presParOf" srcId="{953DE847-B6F9-4591-802C-39F9B3937FD8}" destId="{C3F8BEE1-3C0E-4346-8E02-513273502649}" srcOrd="1" destOrd="0" presId="urn:microsoft.com/office/officeart/2005/8/layout/orgChart1"/>
    <dgm:cxn modelId="{145FB33A-CC82-43F1-83DC-EB98922EA61C}" type="presParOf" srcId="{953DE847-B6F9-4591-802C-39F9B3937FD8}" destId="{D47442D6-C8A9-4FF6-8E6A-58839C9989D9}" srcOrd="2" destOrd="0" presId="urn:microsoft.com/office/officeart/2005/8/layout/orgChart1"/>
    <dgm:cxn modelId="{10A82866-5782-42A2-9CFB-6E04B5682592}" type="presParOf" srcId="{36DF3028-12B1-4401-816D-9D081181CCF4}" destId="{87C48ED0-C188-4048-881C-4C295DBAEFB4}" srcOrd="2" destOrd="0" presId="urn:microsoft.com/office/officeart/2005/8/layout/orgChart1"/>
    <dgm:cxn modelId="{A45B3E61-FE5B-4F1F-BC90-879D61F49C2D}" type="presParOf" srcId="{E1ADB1AC-960C-4BFA-9DFF-F1A228602176}" destId="{86FA3176-AFF1-420A-81EC-83AA2C58516E}" srcOrd="2" destOrd="0" presId="urn:microsoft.com/office/officeart/2005/8/layout/orgChart1"/>
    <dgm:cxn modelId="{4EB832C1-20FC-4B6B-9095-C7DEF6204339}" type="presParOf" srcId="{A90A3ECA-720C-4105-962F-8E234AB65E5C}" destId="{879D420D-8B8F-466F-9A95-651FFA38DD1A}" srcOrd="2" destOrd="0" presId="urn:microsoft.com/office/officeart/2005/8/layout/orgChart1"/>
    <dgm:cxn modelId="{DF477C2B-1144-4894-A833-FE976AFF3D0F}" type="presParOf" srcId="{871364D7-7879-462E-9DC0-0B3F9ECE3A77}" destId="{356EF58F-AD3D-435B-8A63-9D7C99F78449}" srcOrd="6" destOrd="0" presId="urn:microsoft.com/office/officeart/2005/8/layout/orgChart1"/>
    <dgm:cxn modelId="{A91A5427-D78B-4846-BBD6-A9E4D81542C5}" type="presParOf" srcId="{871364D7-7879-462E-9DC0-0B3F9ECE3A77}" destId="{A710DFF0-5266-4EE6-B772-F294435E638F}" srcOrd="7" destOrd="0" presId="urn:microsoft.com/office/officeart/2005/8/layout/orgChart1"/>
    <dgm:cxn modelId="{BC70A545-3E60-4249-8280-B826F362A947}" type="presParOf" srcId="{A710DFF0-5266-4EE6-B772-F294435E638F}" destId="{9E988957-F1BD-4136-BE51-AA0B301FB366}" srcOrd="0" destOrd="0" presId="urn:microsoft.com/office/officeart/2005/8/layout/orgChart1"/>
    <dgm:cxn modelId="{344941D7-5079-40CF-9B81-208C44ED137A}" type="presParOf" srcId="{9E988957-F1BD-4136-BE51-AA0B301FB366}" destId="{C75C5AF1-08EC-4F81-956F-E38B80581239}" srcOrd="0" destOrd="0" presId="urn:microsoft.com/office/officeart/2005/8/layout/orgChart1"/>
    <dgm:cxn modelId="{88486E48-B612-4AC2-A53B-EC7566F8E889}" type="presParOf" srcId="{9E988957-F1BD-4136-BE51-AA0B301FB366}" destId="{4E6B8CE5-2DF7-4A2E-AF20-8A8C1881EED2}" srcOrd="1" destOrd="0" presId="urn:microsoft.com/office/officeart/2005/8/layout/orgChart1"/>
    <dgm:cxn modelId="{1D053716-DBCA-4915-85A7-87A40D5D3CA6}" type="presParOf" srcId="{A710DFF0-5266-4EE6-B772-F294435E638F}" destId="{56BF2619-CDB1-411F-8EC5-05E470259289}" srcOrd="1" destOrd="0" presId="urn:microsoft.com/office/officeart/2005/8/layout/orgChart1"/>
    <dgm:cxn modelId="{AF3174CA-E0CD-49E3-AE05-7279250167C5}" type="presParOf" srcId="{56BF2619-CDB1-411F-8EC5-05E470259289}" destId="{EEDA24AD-8CB4-476E-AD38-0BF8315AFB2E}" srcOrd="0" destOrd="0" presId="urn:microsoft.com/office/officeart/2005/8/layout/orgChart1"/>
    <dgm:cxn modelId="{64375C68-86E1-4FF8-806B-CA67DEBCCB15}" type="presParOf" srcId="{56BF2619-CDB1-411F-8EC5-05E470259289}" destId="{3105266F-7F4E-4FAC-93E7-63C61027490A}" srcOrd="1" destOrd="0" presId="urn:microsoft.com/office/officeart/2005/8/layout/orgChart1"/>
    <dgm:cxn modelId="{E135781D-4DC7-4786-80E9-22C761CFB260}" type="presParOf" srcId="{3105266F-7F4E-4FAC-93E7-63C61027490A}" destId="{71386229-09D5-4971-9BAC-C8AED6588342}" srcOrd="0" destOrd="0" presId="urn:microsoft.com/office/officeart/2005/8/layout/orgChart1"/>
    <dgm:cxn modelId="{63105BCD-5777-4444-B100-BDF0D093CFA9}" type="presParOf" srcId="{71386229-09D5-4971-9BAC-C8AED6588342}" destId="{534995F3-56E5-43A9-B9D3-70AA30BD2D32}" srcOrd="0" destOrd="0" presId="urn:microsoft.com/office/officeart/2005/8/layout/orgChart1"/>
    <dgm:cxn modelId="{4E12FB80-1ADB-4F1D-B8DC-E4D423DE8B14}" type="presParOf" srcId="{71386229-09D5-4971-9BAC-C8AED6588342}" destId="{37355BC5-D240-4DC3-B2E9-70F1EA1759BC}" srcOrd="1" destOrd="0" presId="urn:microsoft.com/office/officeart/2005/8/layout/orgChart1"/>
    <dgm:cxn modelId="{09F6FDF9-D1CD-4D9A-BB6C-461DB55AC725}" type="presParOf" srcId="{3105266F-7F4E-4FAC-93E7-63C61027490A}" destId="{FAD8EE00-FCB7-4D6C-93CD-0F08EC0E337B}" srcOrd="1" destOrd="0" presId="urn:microsoft.com/office/officeart/2005/8/layout/orgChart1"/>
    <dgm:cxn modelId="{B6FEF1E4-E5F7-466C-AED6-F798F2062504}" type="presParOf" srcId="{FAD8EE00-FCB7-4D6C-93CD-0F08EC0E337B}" destId="{8D31A75F-BFDB-4717-995A-0CC3AE023532}" srcOrd="0" destOrd="0" presId="urn:microsoft.com/office/officeart/2005/8/layout/orgChart1"/>
    <dgm:cxn modelId="{DED82EA4-EECF-4ED0-A6C7-3AC30DAC76A5}" type="presParOf" srcId="{FAD8EE00-FCB7-4D6C-93CD-0F08EC0E337B}" destId="{9CA2E2BD-5B31-4D87-A9CC-6FA51E69E0AE}" srcOrd="1" destOrd="0" presId="urn:microsoft.com/office/officeart/2005/8/layout/orgChart1"/>
    <dgm:cxn modelId="{B982D098-B9CE-4D25-8341-32BB3CAEBB5F}" type="presParOf" srcId="{9CA2E2BD-5B31-4D87-A9CC-6FA51E69E0AE}" destId="{66AF93FF-6414-4647-9780-08F921CE700B}" srcOrd="0" destOrd="0" presId="urn:microsoft.com/office/officeart/2005/8/layout/orgChart1"/>
    <dgm:cxn modelId="{101EA79B-89A2-4925-9E0E-08429C18C111}" type="presParOf" srcId="{66AF93FF-6414-4647-9780-08F921CE700B}" destId="{3804C18F-42E3-48E5-9944-4AA2DC98E984}" srcOrd="0" destOrd="0" presId="urn:microsoft.com/office/officeart/2005/8/layout/orgChart1"/>
    <dgm:cxn modelId="{2CEB2F4A-7025-46B5-A23A-DF1555D4C3EF}" type="presParOf" srcId="{66AF93FF-6414-4647-9780-08F921CE700B}" destId="{7C57C203-752B-49E4-8346-F7284E4214F4}" srcOrd="1" destOrd="0" presId="urn:microsoft.com/office/officeart/2005/8/layout/orgChart1"/>
    <dgm:cxn modelId="{791B55A4-5B5C-4C6E-BAFD-852581F27E29}" type="presParOf" srcId="{9CA2E2BD-5B31-4D87-A9CC-6FA51E69E0AE}" destId="{F2BB0644-E2A1-4159-81F5-7BAE8AF33EF4}" srcOrd="1" destOrd="0" presId="urn:microsoft.com/office/officeart/2005/8/layout/orgChart1"/>
    <dgm:cxn modelId="{62944DAE-FA18-4651-9FA5-6FAA4BBD11A7}" type="presParOf" srcId="{9CA2E2BD-5B31-4D87-A9CC-6FA51E69E0AE}" destId="{4AB72311-97F1-4116-9195-36BAD9799FE4}" srcOrd="2" destOrd="0" presId="urn:microsoft.com/office/officeart/2005/8/layout/orgChart1"/>
    <dgm:cxn modelId="{01E56288-EF1B-4876-B7B4-8F6F85AC0FF2}" type="presParOf" srcId="{3105266F-7F4E-4FAC-93E7-63C61027490A}" destId="{BF2A0ECF-7C3D-4B77-A182-AD62C55268ED}" srcOrd="2" destOrd="0" presId="urn:microsoft.com/office/officeart/2005/8/layout/orgChart1"/>
    <dgm:cxn modelId="{7785DAAB-2CFB-4F1D-9CD4-74C2AD4C236F}" type="presParOf" srcId="{56BF2619-CDB1-411F-8EC5-05E470259289}" destId="{5216173A-A3C1-424B-9DDE-9CE62EEE5972}" srcOrd="2" destOrd="0" presId="urn:microsoft.com/office/officeart/2005/8/layout/orgChart1"/>
    <dgm:cxn modelId="{1D48C148-9892-4225-87AB-21207E9986D9}" type="presParOf" srcId="{56BF2619-CDB1-411F-8EC5-05E470259289}" destId="{16D1EA33-2D34-4703-AB72-05EE7A6A953D}" srcOrd="3" destOrd="0" presId="urn:microsoft.com/office/officeart/2005/8/layout/orgChart1"/>
    <dgm:cxn modelId="{629F25A7-1F02-4D06-97F8-5252A74BCF1E}" type="presParOf" srcId="{16D1EA33-2D34-4703-AB72-05EE7A6A953D}" destId="{6BFD9DDC-8DE8-4C3E-8B87-01F6CAD700C6}" srcOrd="0" destOrd="0" presId="urn:microsoft.com/office/officeart/2005/8/layout/orgChart1"/>
    <dgm:cxn modelId="{C7F9E389-EC7B-42DE-8368-3A91F5C915C4}" type="presParOf" srcId="{6BFD9DDC-8DE8-4C3E-8B87-01F6CAD700C6}" destId="{661A30F3-21F4-4F6C-8BB4-447451557ACD}" srcOrd="0" destOrd="0" presId="urn:microsoft.com/office/officeart/2005/8/layout/orgChart1"/>
    <dgm:cxn modelId="{6300D688-51E8-4621-A737-15A9A606B03A}" type="presParOf" srcId="{6BFD9DDC-8DE8-4C3E-8B87-01F6CAD700C6}" destId="{8406152B-373B-4E8C-85DC-C8AAC61C1175}" srcOrd="1" destOrd="0" presId="urn:microsoft.com/office/officeart/2005/8/layout/orgChart1"/>
    <dgm:cxn modelId="{EA2CC8CF-EF12-4BD3-BBDB-12F7C386D133}" type="presParOf" srcId="{16D1EA33-2D34-4703-AB72-05EE7A6A953D}" destId="{802672BB-A222-4426-AEE2-3DF34FC28850}" srcOrd="1" destOrd="0" presId="urn:microsoft.com/office/officeart/2005/8/layout/orgChart1"/>
    <dgm:cxn modelId="{C2B503F6-3AE1-4C14-8319-D3C6C2317C9A}" type="presParOf" srcId="{802672BB-A222-4426-AEE2-3DF34FC28850}" destId="{FE49334F-2A65-4AB7-8941-52C8BEBAAAD0}" srcOrd="0" destOrd="0" presId="urn:microsoft.com/office/officeart/2005/8/layout/orgChart1"/>
    <dgm:cxn modelId="{53715570-FEEE-413F-A3EE-03B503C4297A}" type="presParOf" srcId="{802672BB-A222-4426-AEE2-3DF34FC28850}" destId="{67762511-050C-4D3A-ADE9-C2AB4FD5D637}" srcOrd="1" destOrd="0" presId="urn:microsoft.com/office/officeart/2005/8/layout/orgChart1"/>
    <dgm:cxn modelId="{0CBDE455-5310-4C2C-A5BD-84DFBB0E3554}" type="presParOf" srcId="{67762511-050C-4D3A-ADE9-C2AB4FD5D637}" destId="{A63140FB-917E-4860-A902-EBD99D0A3809}" srcOrd="0" destOrd="0" presId="urn:microsoft.com/office/officeart/2005/8/layout/orgChart1"/>
    <dgm:cxn modelId="{472DE3DF-A1FF-443D-BF00-58562724D0B8}" type="presParOf" srcId="{A63140FB-917E-4860-A902-EBD99D0A3809}" destId="{2C9F2F02-3AFF-4F40-BB03-D4A2AAFB3283}" srcOrd="0" destOrd="0" presId="urn:microsoft.com/office/officeart/2005/8/layout/orgChart1"/>
    <dgm:cxn modelId="{09988363-D932-4675-9461-CC304301F9F6}" type="presParOf" srcId="{A63140FB-917E-4860-A902-EBD99D0A3809}" destId="{44D07424-0EDB-43BE-AFE5-A150D432CD7F}" srcOrd="1" destOrd="0" presId="urn:microsoft.com/office/officeart/2005/8/layout/orgChart1"/>
    <dgm:cxn modelId="{52FA5517-DD99-425E-AB63-148EBB7E60F0}" type="presParOf" srcId="{67762511-050C-4D3A-ADE9-C2AB4FD5D637}" destId="{1BCF3FFD-2494-43DB-914E-4F8810430D54}" srcOrd="1" destOrd="0" presId="urn:microsoft.com/office/officeart/2005/8/layout/orgChart1"/>
    <dgm:cxn modelId="{B8946B8A-5B53-4AEA-AC01-2981553D5D87}" type="presParOf" srcId="{67762511-050C-4D3A-ADE9-C2AB4FD5D637}" destId="{C743B244-E99C-4F30-AA56-F03AF9E6F0BF}" srcOrd="2" destOrd="0" presId="urn:microsoft.com/office/officeart/2005/8/layout/orgChart1"/>
    <dgm:cxn modelId="{6F4E20E5-3642-41D1-AB60-8D3DD6393305}" type="presParOf" srcId="{802672BB-A222-4426-AEE2-3DF34FC28850}" destId="{8C2CDBBF-89E3-4831-812D-DE01576B1F8B}" srcOrd="2" destOrd="0" presId="urn:microsoft.com/office/officeart/2005/8/layout/orgChart1"/>
    <dgm:cxn modelId="{469E7459-D7B3-419E-83A4-A842FDE70FC1}" type="presParOf" srcId="{802672BB-A222-4426-AEE2-3DF34FC28850}" destId="{75EAE1A4-1F62-4460-AC07-EBCAD974DBB7}" srcOrd="3" destOrd="0" presId="urn:microsoft.com/office/officeart/2005/8/layout/orgChart1"/>
    <dgm:cxn modelId="{2439FF68-CE9B-44AE-9F48-88DDA903757A}" type="presParOf" srcId="{75EAE1A4-1F62-4460-AC07-EBCAD974DBB7}" destId="{4075DB35-A791-4426-998B-75699CCE3F03}" srcOrd="0" destOrd="0" presId="urn:microsoft.com/office/officeart/2005/8/layout/orgChart1"/>
    <dgm:cxn modelId="{2942BED8-3AAB-4AC0-B50A-1807FE0FAE23}" type="presParOf" srcId="{4075DB35-A791-4426-998B-75699CCE3F03}" destId="{829B488C-E97D-467B-BE31-EB84EA7C8FEE}" srcOrd="0" destOrd="0" presId="urn:microsoft.com/office/officeart/2005/8/layout/orgChart1"/>
    <dgm:cxn modelId="{83F91B73-3891-4E38-BDAF-8658A51F0ECF}" type="presParOf" srcId="{4075DB35-A791-4426-998B-75699CCE3F03}" destId="{EDD92A65-2F5E-46B5-ABE0-D2150822BFDB}" srcOrd="1" destOrd="0" presId="urn:microsoft.com/office/officeart/2005/8/layout/orgChart1"/>
    <dgm:cxn modelId="{9A7AC5B6-D9E4-4AF0-BAD9-7DF6D74B2FF1}" type="presParOf" srcId="{75EAE1A4-1F62-4460-AC07-EBCAD974DBB7}" destId="{F1E8A5AC-1942-4CCA-8803-AD29BB679426}" srcOrd="1" destOrd="0" presId="urn:microsoft.com/office/officeart/2005/8/layout/orgChart1"/>
    <dgm:cxn modelId="{50C2C2E0-60CA-4426-8C20-CB83E3085032}" type="presParOf" srcId="{75EAE1A4-1F62-4460-AC07-EBCAD974DBB7}" destId="{193B68BC-CEB8-4C55-924E-3CC06FD338DC}" srcOrd="2" destOrd="0" presId="urn:microsoft.com/office/officeart/2005/8/layout/orgChart1"/>
    <dgm:cxn modelId="{B18B0989-8DC1-48DF-9923-201EA02877B1}" type="presParOf" srcId="{802672BB-A222-4426-AEE2-3DF34FC28850}" destId="{171A752A-88D4-4319-966A-1074FA24BE65}" srcOrd="4" destOrd="0" presId="urn:microsoft.com/office/officeart/2005/8/layout/orgChart1"/>
    <dgm:cxn modelId="{ABB977E3-B3BB-4B51-A219-B441DC72D981}" type="presParOf" srcId="{802672BB-A222-4426-AEE2-3DF34FC28850}" destId="{EB6B1A29-7190-446C-94E3-3DDC72DDA0BB}" srcOrd="5" destOrd="0" presId="urn:microsoft.com/office/officeart/2005/8/layout/orgChart1"/>
    <dgm:cxn modelId="{71BE2A3F-E614-48DF-AB29-269DEBCBBEDA}" type="presParOf" srcId="{EB6B1A29-7190-446C-94E3-3DDC72DDA0BB}" destId="{3C3EA726-28BF-43DE-8A58-1D31378E0731}" srcOrd="0" destOrd="0" presId="urn:microsoft.com/office/officeart/2005/8/layout/orgChart1"/>
    <dgm:cxn modelId="{9F89565C-9951-4EAC-AFEB-AC8C5591738C}" type="presParOf" srcId="{3C3EA726-28BF-43DE-8A58-1D31378E0731}" destId="{63636B13-2B98-4E5E-A23F-0C2B245C1A65}" srcOrd="0" destOrd="0" presId="urn:microsoft.com/office/officeart/2005/8/layout/orgChart1"/>
    <dgm:cxn modelId="{A3957FD6-2ADD-45C9-AD98-197071140891}" type="presParOf" srcId="{3C3EA726-28BF-43DE-8A58-1D31378E0731}" destId="{7B496330-465E-49C2-9CBA-D19318C17093}" srcOrd="1" destOrd="0" presId="urn:microsoft.com/office/officeart/2005/8/layout/orgChart1"/>
    <dgm:cxn modelId="{F3499681-CD60-4C23-8B95-16B8B1120B8D}" type="presParOf" srcId="{EB6B1A29-7190-446C-94E3-3DDC72DDA0BB}" destId="{F5244D7B-3E40-47D9-87CE-82420CF95063}" srcOrd="1" destOrd="0" presId="urn:microsoft.com/office/officeart/2005/8/layout/orgChart1"/>
    <dgm:cxn modelId="{98E039FF-B3E5-4999-99E3-F6398B3EF223}" type="presParOf" srcId="{EB6B1A29-7190-446C-94E3-3DDC72DDA0BB}" destId="{463FB8A4-67E0-4302-82AA-E27251435774}" srcOrd="2" destOrd="0" presId="urn:microsoft.com/office/officeart/2005/8/layout/orgChart1"/>
    <dgm:cxn modelId="{0C8ACA74-663D-4D2A-BC10-AEA9E55777EA}" type="presParOf" srcId="{802672BB-A222-4426-AEE2-3DF34FC28850}" destId="{4FE58F2A-B369-44BB-8D7B-4BBF8EC30B4E}" srcOrd="6" destOrd="0" presId="urn:microsoft.com/office/officeart/2005/8/layout/orgChart1"/>
    <dgm:cxn modelId="{B23BA9B3-1053-48BD-A1C7-85A9AB3A4270}" type="presParOf" srcId="{802672BB-A222-4426-AEE2-3DF34FC28850}" destId="{7549D1DA-5C64-497B-929E-B02F8B97B613}" srcOrd="7" destOrd="0" presId="urn:microsoft.com/office/officeart/2005/8/layout/orgChart1"/>
    <dgm:cxn modelId="{9069121B-29D2-4621-BE68-E041E352903B}" type="presParOf" srcId="{7549D1DA-5C64-497B-929E-B02F8B97B613}" destId="{8AC21E0B-891E-4231-B189-907F7BEBBE59}" srcOrd="0" destOrd="0" presId="urn:microsoft.com/office/officeart/2005/8/layout/orgChart1"/>
    <dgm:cxn modelId="{9D52408D-5E74-454B-B6CA-359C13B089FD}" type="presParOf" srcId="{8AC21E0B-891E-4231-B189-907F7BEBBE59}" destId="{CC63FA11-5D3D-422D-BBDA-D347C149B09D}" srcOrd="0" destOrd="0" presId="urn:microsoft.com/office/officeart/2005/8/layout/orgChart1"/>
    <dgm:cxn modelId="{E038AF51-2725-45B1-8A10-8D94EACD7FBC}" type="presParOf" srcId="{8AC21E0B-891E-4231-B189-907F7BEBBE59}" destId="{1FC6A190-BAE9-41D2-A788-9F5E9EAB2048}" srcOrd="1" destOrd="0" presId="urn:microsoft.com/office/officeart/2005/8/layout/orgChart1"/>
    <dgm:cxn modelId="{CC9A20B3-20AF-49A7-B2E1-02E3827BF4ED}" type="presParOf" srcId="{7549D1DA-5C64-497B-929E-B02F8B97B613}" destId="{FE35C14A-A378-450F-90D8-CC7C0BF6F922}" srcOrd="1" destOrd="0" presId="urn:microsoft.com/office/officeart/2005/8/layout/orgChart1"/>
    <dgm:cxn modelId="{708ED7B0-2E15-4BF1-BBD7-21A97C70033E}" type="presParOf" srcId="{7549D1DA-5C64-497B-929E-B02F8B97B613}" destId="{86F1AE96-990E-41AC-90F3-EE18EEFC2C55}" srcOrd="2" destOrd="0" presId="urn:microsoft.com/office/officeart/2005/8/layout/orgChart1"/>
    <dgm:cxn modelId="{BEB89C1C-7ED4-40EF-86C0-C2117FFAAC5F}" type="presParOf" srcId="{802672BB-A222-4426-AEE2-3DF34FC28850}" destId="{5CCB8D75-6521-4C81-8E80-E486BE7D5A28}" srcOrd="8" destOrd="0" presId="urn:microsoft.com/office/officeart/2005/8/layout/orgChart1"/>
    <dgm:cxn modelId="{84068EDC-C045-4881-B2DA-312B20EB75BE}" type="presParOf" srcId="{802672BB-A222-4426-AEE2-3DF34FC28850}" destId="{A814F1FC-5661-42D5-B7D6-6C9CC7198552}" srcOrd="9" destOrd="0" presId="urn:microsoft.com/office/officeart/2005/8/layout/orgChart1"/>
    <dgm:cxn modelId="{3882E561-55BD-4A0A-885D-B387C56D237C}" type="presParOf" srcId="{A814F1FC-5661-42D5-B7D6-6C9CC7198552}" destId="{C314C944-61C7-4120-B344-E33671F42EEB}" srcOrd="0" destOrd="0" presId="urn:microsoft.com/office/officeart/2005/8/layout/orgChart1"/>
    <dgm:cxn modelId="{3E231337-3163-4924-976B-3F5DA4C9E818}" type="presParOf" srcId="{C314C944-61C7-4120-B344-E33671F42EEB}" destId="{D469D196-57B0-41EC-8B78-AAAF0D090664}" srcOrd="0" destOrd="0" presId="urn:microsoft.com/office/officeart/2005/8/layout/orgChart1"/>
    <dgm:cxn modelId="{0D4BF322-0C40-49BC-BE1E-948156B893AF}" type="presParOf" srcId="{C314C944-61C7-4120-B344-E33671F42EEB}" destId="{9F2FB2A7-9D82-442C-97E1-AEFCCED652D8}" srcOrd="1" destOrd="0" presId="urn:microsoft.com/office/officeart/2005/8/layout/orgChart1"/>
    <dgm:cxn modelId="{DAB2BEC4-3F90-4FD6-A684-012107B85D11}" type="presParOf" srcId="{A814F1FC-5661-42D5-B7D6-6C9CC7198552}" destId="{938143E1-D75E-434E-9021-0ECAB8FB1139}" srcOrd="1" destOrd="0" presId="urn:microsoft.com/office/officeart/2005/8/layout/orgChart1"/>
    <dgm:cxn modelId="{C42FF9F8-B2C1-43AA-AEF0-21B6860BE9A6}" type="presParOf" srcId="{A814F1FC-5661-42D5-B7D6-6C9CC7198552}" destId="{4B1B5AF7-44CC-4ADA-BBB1-7CBC40D8655D}" srcOrd="2" destOrd="0" presId="urn:microsoft.com/office/officeart/2005/8/layout/orgChart1"/>
    <dgm:cxn modelId="{5BB9C9A2-F95A-47A6-9720-02C4DF36DE34}" type="presParOf" srcId="{16D1EA33-2D34-4703-AB72-05EE7A6A953D}" destId="{E3EFD28F-FA80-4D59-B638-4DFB34ADA80A}" srcOrd="2" destOrd="0" presId="urn:microsoft.com/office/officeart/2005/8/layout/orgChart1"/>
    <dgm:cxn modelId="{6467D2CA-5C38-4DB8-942B-C20558C71843}" type="presParOf" srcId="{56BF2619-CDB1-411F-8EC5-05E470259289}" destId="{7946ED64-3F84-4ACE-9FF8-82690954C7DD}" srcOrd="4" destOrd="0" presId="urn:microsoft.com/office/officeart/2005/8/layout/orgChart1"/>
    <dgm:cxn modelId="{028FF2BB-586B-4B89-A3B4-5237FE7D5426}" type="presParOf" srcId="{56BF2619-CDB1-411F-8EC5-05E470259289}" destId="{799A2895-BCAA-4CE3-8280-A14C4BA33624}" srcOrd="5" destOrd="0" presId="urn:microsoft.com/office/officeart/2005/8/layout/orgChart1"/>
    <dgm:cxn modelId="{FC05E4FC-A763-40AE-9719-58B8782787A5}" type="presParOf" srcId="{799A2895-BCAA-4CE3-8280-A14C4BA33624}" destId="{AD9F447D-C96E-4AAF-8CA2-50A2B1F4AAA3}" srcOrd="0" destOrd="0" presId="urn:microsoft.com/office/officeart/2005/8/layout/orgChart1"/>
    <dgm:cxn modelId="{CE0B92A0-B087-49AF-9916-BC04E3F26B47}" type="presParOf" srcId="{AD9F447D-C96E-4AAF-8CA2-50A2B1F4AAA3}" destId="{296D358A-DFDE-48EF-832B-0AA36B921AA4}" srcOrd="0" destOrd="0" presId="urn:microsoft.com/office/officeart/2005/8/layout/orgChart1"/>
    <dgm:cxn modelId="{33BA8949-E89B-4261-941D-4DA230BEAADD}" type="presParOf" srcId="{AD9F447D-C96E-4AAF-8CA2-50A2B1F4AAA3}" destId="{1E106427-5DA5-4A7C-BA4A-428A9655F522}" srcOrd="1" destOrd="0" presId="urn:microsoft.com/office/officeart/2005/8/layout/orgChart1"/>
    <dgm:cxn modelId="{0173DFC7-968F-4F0E-B99A-FDAF7E7C3E80}" type="presParOf" srcId="{799A2895-BCAA-4CE3-8280-A14C4BA33624}" destId="{A949DA21-C9F0-464C-B06D-6E4D24BB76C2}" srcOrd="1" destOrd="0" presId="urn:microsoft.com/office/officeart/2005/8/layout/orgChart1"/>
    <dgm:cxn modelId="{5180020D-F518-445B-B74D-B8C2D22C7D26}" type="presParOf" srcId="{799A2895-BCAA-4CE3-8280-A14C4BA33624}" destId="{2D8954F3-FF4C-4E8F-99CB-4EE8FAA7270E}" srcOrd="2" destOrd="0" presId="urn:microsoft.com/office/officeart/2005/8/layout/orgChart1"/>
    <dgm:cxn modelId="{66FB2A8A-F45C-49FA-830C-BF236D5B5863}" type="presParOf" srcId="{56BF2619-CDB1-411F-8EC5-05E470259289}" destId="{92F1540B-00DD-41C5-BA48-09095FBBE639}" srcOrd="6" destOrd="0" presId="urn:microsoft.com/office/officeart/2005/8/layout/orgChart1"/>
    <dgm:cxn modelId="{35E6A614-461A-47DE-B884-C5705EC41859}" type="presParOf" srcId="{56BF2619-CDB1-411F-8EC5-05E470259289}" destId="{FDE3BCFA-22A9-48E7-8C0B-182E99113D70}" srcOrd="7" destOrd="0" presId="urn:microsoft.com/office/officeart/2005/8/layout/orgChart1"/>
    <dgm:cxn modelId="{422BD306-8567-4EA6-8289-AE441D4F5EEC}" type="presParOf" srcId="{FDE3BCFA-22A9-48E7-8C0B-182E99113D70}" destId="{956EC9AC-6EDE-4916-B3FA-72F7C1840710}" srcOrd="0" destOrd="0" presId="urn:microsoft.com/office/officeart/2005/8/layout/orgChart1"/>
    <dgm:cxn modelId="{25D2FF25-35E0-4B3C-AD90-15DBBAA92F1B}" type="presParOf" srcId="{956EC9AC-6EDE-4916-B3FA-72F7C1840710}" destId="{F9E6C22B-59D6-408A-8936-95372E3EE0B6}" srcOrd="0" destOrd="0" presId="urn:microsoft.com/office/officeart/2005/8/layout/orgChart1"/>
    <dgm:cxn modelId="{8C96E66E-CFC0-4598-B53F-288B96210763}" type="presParOf" srcId="{956EC9AC-6EDE-4916-B3FA-72F7C1840710}" destId="{C3C1A884-36D5-4946-AF5E-33ACF10211C8}" srcOrd="1" destOrd="0" presId="urn:microsoft.com/office/officeart/2005/8/layout/orgChart1"/>
    <dgm:cxn modelId="{F2F2BDF9-B675-4427-9F8D-AD6A0FE20C3E}" type="presParOf" srcId="{FDE3BCFA-22A9-48E7-8C0B-182E99113D70}" destId="{3C18552A-9B20-4EEA-9091-A60BE2629F8E}" srcOrd="1" destOrd="0" presId="urn:microsoft.com/office/officeart/2005/8/layout/orgChart1"/>
    <dgm:cxn modelId="{8C17F261-9F13-461D-A4D6-AE59828C32DB}" type="presParOf" srcId="{FDE3BCFA-22A9-48E7-8C0B-182E99113D70}" destId="{710A9A1E-2F03-4CE6-A17B-C02B4B1A7AC9}" srcOrd="2" destOrd="0" presId="urn:microsoft.com/office/officeart/2005/8/layout/orgChart1"/>
    <dgm:cxn modelId="{43CABC23-B98E-454B-B10A-5B1088AC25B3}" type="presParOf" srcId="{A710DFF0-5266-4EE6-B772-F294435E638F}" destId="{74981856-D594-41ED-A452-3CF8E197F8DA}" srcOrd="2" destOrd="0" presId="urn:microsoft.com/office/officeart/2005/8/layout/orgChart1"/>
    <dgm:cxn modelId="{B0DB0419-D2BD-46A8-8A6A-2E0124D3D293}" type="presParOf" srcId="{D1C99AA4-1F1C-469D-B4EE-8A946A63EDDE}" destId="{47A4E63D-016A-4000-A044-149801ADCB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0979858-1052-476E-AD75-FB7E92D8DC09}">
      <dgm:prSet phldrT="[Text]"/>
      <dgm:spPr>
        <a:solidFill>
          <a:srgbClr val="A22E9A"/>
        </a:solidFill>
      </dgm:spPr>
      <dgm:t>
        <a:bodyPr/>
        <a:lstStyle/>
        <a:p>
          <a:r>
            <a:rPr lang="en-US" dirty="0" smtClean="0"/>
            <a:t>BEST</a:t>
          </a:r>
          <a:endParaRPr lang="en-US" dirty="0"/>
        </a:p>
      </dgm:t>
    </dgm:pt>
    <dgm:pt modelId="{F181C58E-DB83-42F3-BD81-BC1BED283068}" type="parTrans" cxnId="{942268BE-E27B-415E-B9B4-B0195752560F}">
      <dgm:prSet/>
      <dgm:spPr/>
      <dgm:t>
        <a:bodyPr/>
        <a:lstStyle/>
        <a:p>
          <a:endParaRPr lang="en-US"/>
        </a:p>
      </dgm:t>
    </dgm:pt>
    <dgm:pt modelId="{4A907AB0-C5D7-47EE-9AF7-9A924E18963F}" type="sibTrans" cxnId="{942268BE-E27B-415E-B9B4-B0195752560F}">
      <dgm:prSet/>
      <dgm:spPr/>
      <dgm:t>
        <a:bodyPr/>
        <a:lstStyle/>
        <a:p>
          <a:endParaRPr lang="en-US"/>
        </a:p>
      </dgm:t>
    </dgm:pt>
    <dgm:pt modelId="{CC89EAEC-6C2A-469D-924B-F194E455B0B6}">
      <dgm:prSet phldrT="[Text]"/>
      <dgm:spPr/>
      <dgm:t>
        <a:bodyPr/>
        <a:lstStyle/>
        <a:p>
          <a:endParaRPr lang="en-US" dirty="0"/>
        </a:p>
      </dgm:t>
    </dgm:pt>
    <dgm:pt modelId="{44FADBD0-7E44-4E06-9211-27BC1B8D2465}" type="parTrans" cxnId="{5D9230C0-F055-4E13-B2A2-79624019B565}">
      <dgm:prSet/>
      <dgm:spPr/>
      <dgm:t>
        <a:bodyPr/>
        <a:lstStyle/>
        <a:p>
          <a:endParaRPr lang="en-US"/>
        </a:p>
      </dgm:t>
    </dgm:pt>
    <dgm:pt modelId="{A9FAA45B-E6A3-4293-AC44-DA667DED98E6}" type="sibTrans" cxnId="{5D9230C0-F055-4E13-B2A2-79624019B565}">
      <dgm:prSet/>
      <dgm:spPr/>
      <dgm:t>
        <a:bodyPr/>
        <a:lstStyle/>
        <a:p>
          <a:endParaRPr lang="en-US"/>
        </a:p>
      </dgm:t>
    </dgm:pt>
    <dgm:pt modelId="{63DDE605-1825-480A-B758-8F9426F8EF4B}">
      <dgm:prSet phldrT="[Text]"/>
      <dgm:spPr/>
      <dgm:t>
        <a:bodyPr/>
        <a:lstStyle/>
        <a:p>
          <a:endParaRPr lang="en-US" dirty="0"/>
        </a:p>
      </dgm:t>
    </dgm:pt>
    <dgm:pt modelId="{375F62F2-2433-459D-A9D7-A57F811D425B}" type="parTrans" cxnId="{02E544A3-ABB6-4766-B3E6-4EE7063CE192}">
      <dgm:prSet/>
      <dgm:spPr/>
      <dgm:t>
        <a:bodyPr/>
        <a:lstStyle/>
        <a:p>
          <a:endParaRPr lang="en-US"/>
        </a:p>
      </dgm:t>
    </dgm:pt>
    <dgm:pt modelId="{447E5268-97C2-4EB4-9D80-9401501A7488}" type="sibTrans" cxnId="{02E544A3-ABB6-4766-B3E6-4EE7063CE192}">
      <dgm:prSet/>
      <dgm:spPr/>
      <dgm:t>
        <a:bodyPr/>
        <a:lstStyle/>
        <a:p>
          <a:endParaRPr lang="en-US"/>
        </a:p>
      </dgm:t>
    </dgm:pt>
    <dgm:pt modelId="{8B51FFCA-7923-4699-9E00-700D7991366D}">
      <dgm:prSet phldrT="[Text]"/>
      <dgm:spPr/>
      <dgm:t>
        <a:bodyPr/>
        <a:lstStyle/>
        <a:p>
          <a:endParaRPr lang="en-US" dirty="0"/>
        </a:p>
      </dgm:t>
    </dgm:pt>
    <dgm:pt modelId="{F5BECBD8-45BF-4470-9C54-C0EC4256E5C1}" type="parTrans" cxnId="{D6C16CF7-1B85-46E6-A302-2BE19FCFF155}">
      <dgm:prSet/>
      <dgm:spPr/>
      <dgm:t>
        <a:bodyPr/>
        <a:lstStyle/>
        <a:p>
          <a:endParaRPr lang="en-US"/>
        </a:p>
      </dgm:t>
    </dgm:pt>
    <dgm:pt modelId="{3008CF1E-BA52-4492-A1BE-4B21630A313C}" type="sibTrans" cxnId="{D6C16CF7-1B85-46E6-A302-2BE19FCFF155}">
      <dgm:prSet/>
      <dgm:spPr/>
      <dgm:t>
        <a:bodyPr/>
        <a:lstStyle/>
        <a:p>
          <a:endParaRPr lang="en-US"/>
        </a:p>
      </dgm:t>
    </dgm:pt>
    <dgm:pt modelId="{77DD5DC5-19C0-4AA7-8DD7-8BE8D334DD1E}">
      <dgm:prSet phldrT="[Text]"/>
      <dgm:spPr/>
      <dgm:t>
        <a:bodyPr/>
        <a:lstStyle/>
        <a:p>
          <a:endParaRPr lang="en-US" dirty="0"/>
        </a:p>
      </dgm:t>
    </dgm:pt>
    <dgm:pt modelId="{E44FF77B-E43B-4CE5-8B58-DAD7B6115352}" type="parTrans" cxnId="{EEA36C93-2605-4EF3-9A7B-2B052C8AE633}">
      <dgm:prSet/>
      <dgm:spPr/>
      <dgm:t>
        <a:bodyPr/>
        <a:lstStyle/>
        <a:p>
          <a:endParaRPr lang="en-US"/>
        </a:p>
      </dgm:t>
    </dgm:pt>
    <dgm:pt modelId="{09D6E542-3576-496A-9AF1-6041532072BE}" type="sibTrans" cxnId="{EEA36C93-2605-4EF3-9A7B-2B052C8AE633}">
      <dgm:prSet/>
      <dgm:spPr/>
      <dgm:t>
        <a:bodyPr/>
        <a:lstStyle/>
        <a:p>
          <a:endParaRPr lang="en-US"/>
        </a:p>
      </dgm:t>
    </dgm:pt>
    <dgm:pt modelId="{B7D735F7-0504-46E9-B72F-A7A8494749BA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656AD26A-B795-417F-AEC0-8A091995E5DE}" type="parTrans" cxnId="{AEF1C391-68E9-42A7-8408-E26B4AD5E0B1}">
      <dgm:prSet/>
      <dgm:spPr/>
      <dgm:t>
        <a:bodyPr/>
        <a:lstStyle/>
        <a:p>
          <a:endParaRPr lang="en-US"/>
        </a:p>
      </dgm:t>
    </dgm:pt>
    <dgm:pt modelId="{1E6FD4F7-1CB4-4A0B-B208-EF2AFF60ABBC}" type="sibTrans" cxnId="{AEF1C391-68E9-42A7-8408-E26B4AD5E0B1}">
      <dgm:prSet/>
      <dgm:spPr/>
      <dgm:t>
        <a:bodyPr/>
        <a:lstStyle/>
        <a:p>
          <a:endParaRPr lang="en-US"/>
        </a:p>
      </dgm:t>
    </dgm:pt>
    <dgm:pt modelId="{BA736CF0-AE4A-40C1-BD4B-0EBFA5D1A59D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CE3B5D5F-1908-4A2E-9AD4-794D72514CCE}" type="parTrans" cxnId="{284BB5FF-C163-444F-9F2A-835E73C958C1}">
      <dgm:prSet/>
      <dgm:spPr/>
      <dgm:t>
        <a:bodyPr/>
        <a:lstStyle/>
        <a:p>
          <a:endParaRPr lang="en-US"/>
        </a:p>
      </dgm:t>
    </dgm:pt>
    <dgm:pt modelId="{28CE8AE8-2033-4B35-A39A-343EB96E28B7}" type="sibTrans" cxnId="{284BB5FF-C163-444F-9F2A-835E73C958C1}">
      <dgm:prSet/>
      <dgm:spPr/>
      <dgm:t>
        <a:bodyPr/>
        <a:lstStyle/>
        <a:p>
          <a:endParaRPr lang="en-US"/>
        </a:p>
      </dgm:t>
    </dgm:pt>
    <dgm:pt modelId="{B74EF4E9-B6A4-492E-BE4C-A63058D24B60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0B4C1756-2292-4869-82DA-1D755D3903C2}" type="parTrans" cxnId="{99EA3221-8919-4021-86E1-3AC3BA57C584}">
      <dgm:prSet/>
      <dgm:spPr/>
      <dgm:t>
        <a:bodyPr/>
        <a:lstStyle/>
        <a:p>
          <a:endParaRPr lang="en-US"/>
        </a:p>
      </dgm:t>
    </dgm:pt>
    <dgm:pt modelId="{38795F02-7AF4-4ECF-9D61-DB42CA6472DF}" type="sibTrans" cxnId="{99EA3221-8919-4021-86E1-3AC3BA57C584}">
      <dgm:prSet/>
      <dgm:spPr/>
      <dgm:t>
        <a:bodyPr/>
        <a:lstStyle/>
        <a:p>
          <a:endParaRPr lang="en-US"/>
        </a:p>
      </dgm:t>
    </dgm:pt>
    <dgm:pt modelId="{9FC69BE1-09C0-475F-A04E-7C6C5A7A563B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815DE9DE-44FB-44D8-8CF6-610E0C510216}" type="parTrans" cxnId="{FD441BE3-7D87-45B3-8D9B-8D8DD59C302A}">
      <dgm:prSet/>
      <dgm:spPr/>
      <dgm:t>
        <a:bodyPr/>
        <a:lstStyle/>
        <a:p>
          <a:endParaRPr lang="en-US"/>
        </a:p>
      </dgm:t>
    </dgm:pt>
    <dgm:pt modelId="{96AA0F0C-7D2F-44AA-9405-6AA9D4CB37FD}" type="sibTrans" cxnId="{FD441BE3-7D87-45B3-8D9B-8D8DD59C302A}">
      <dgm:prSet/>
      <dgm:spPr/>
      <dgm:t>
        <a:bodyPr/>
        <a:lstStyle/>
        <a:p>
          <a:endParaRPr lang="en-US"/>
        </a:p>
      </dgm:t>
    </dgm:pt>
    <dgm:pt modelId="{5B66B3FF-CE59-4A22-9FA8-42E68DA1BA40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5AABF683-523F-4941-BAD8-6C7E503C54CB}" type="parTrans" cxnId="{A7E678E9-5FA5-4AE7-8E52-79E0E4042F4F}">
      <dgm:prSet/>
      <dgm:spPr/>
      <dgm:t>
        <a:bodyPr/>
        <a:lstStyle/>
        <a:p>
          <a:endParaRPr lang="en-US"/>
        </a:p>
      </dgm:t>
    </dgm:pt>
    <dgm:pt modelId="{3425C3DF-9DD2-4F69-AEA4-E19353CD1C5F}" type="sibTrans" cxnId="{A7E678E9-5FA5-4AE7-8E52-79E0E4042F4F}">
      <dgm:prSet/>
      <dgm:spPr/>
      <dgm:t>
        <a:bodyPr/>
        <a:lstStyle/>
        <a:p>
          <a:endParaRPr lang="en-US"/>
        </a:p>
      </dgm:t>
    </dgm:pt>
    <dgm:pt modelId="{EBBFD6AE-37EF-423F-AADE-C92B7ECE710E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958BACC7-E8A8-48C7-B6DF-FC75D3C495B9}" type="parTrans" cxnId="{D913ADCD-56A9-4460-9EBD-4208ACA3AE40}">
      <dgm:prSet/>
      <dgm:spPr/>
      <dgm:t>
        <a:bodyPr/>
        <a:lstStyle/>
        <a:p>
          <a:endParaRPr lang="en-US"/>
        </a:p>
      </dgm:t>
    </dgm:pt>
    <dgm:pt modelId="{EF3156CB-F792-4DE4-970A-0F1E3AE68577}" type="sibTrans" cxnId="{D913ADCD-56A9-4460-9EBD-4208ACA3AE40}">
      <dgm:prSet/>
      <dgm:spPr/>
      <dgm:t>
        <a:bodyPr/>
        <a:lstStyle/>
        <a:p>
          <a:endParaRPr lang="en-US"/>
        </a:p>
      </dgm:t>
    </dgm:pt>
    <dgm:pt modelId="{CDC3CE5B-0020-479C-B103-1900CB4B8FA4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6B06FC05-79E9-4D6E-B211-E45B3EC41B59}" type="parTrans" cxnId="{10CC947B-A887-44D1-B7B2-97078045D5B7}">
      <dgm:prSet/>
      <dgm:spPr/>
      <dgm:t>
        <a:bodyPr/>
        <a:lstStyle/>
        <a:p>
          <a:endParaRPr lang="en-US"/>
        </a:p>
      </dgm:t>
    </dgm:pt>
    <dgm:pt modelId="{8D7C623C-7659-4328-9011-01FEF73D9050}" type="sibTrans" cxnId="{10CC947B-A887-44D1-B7B2-97078045D5B7}">
      <dgm:prSet/>
      <dgm:spPr/>
      <dgm:t>
        <a:bodyPr/>
        <a:lstStyle/>
        <a:p>
          <a:endParaRPr lang="en-US"/>
        </a:p>
      </dgm:t>
    </dgm:pt>
    <dgm:pt modelId="{1334A439-F6BB-4EB1-B6F7-C74D241A7DFF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87B877A9-C4F7-4B7B-A322-9740F1BE1793}" type="parTrans" cxnId="{6F63C103-314E-4E88-90CA-6DEBD4E67F7E}">
      <dgm:prSet/>
      <dgm:spPr/>
      <dgm:t>
        <a:bodyPr/>
        <a:lstStyle/>
        <a:p>
          <a:endParaRPr lang="en-US"/>
        </a:p>
      </dgm:t>
    </dgm:pt>
    <dgm:pt modelId="{C06BDFD5-7FB5-4E54-A601-1E1952798E68}" type="sibTrans" cxnId="{6F63C103-314E-4E88-90CA-6DEBD4E67F7E}">
      <dgm:prSet/>
      <dgm:spPr/>
      <dgm:t>
        <a:bodyPr/>
        <a:lstStyle/>
        <a:p>
          <a:endParaRPr lang="en-US"/>
        </a:p>
      </dgm:t>
    </dgm:pt>
    <dgm:pt modelId="{F7377AE1-0047-4C0D-95B6-ECB7E7A71FA6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D9731C25-F591-4BCF-AA64-9AAEC7AF5FF0}" type="parTrans" cxnId="{41FA025B-B040-49E0-B256-82B2C2CC42D3}">
      <dgm:prSet/>
      <dgm:spPr/>
      <dgm:t>
        <a:bodyPr/>
        <a:lstStyle/>
        <a:p>
          <a:endParaRPr lang="en-US"/>
        </a:p>
      </dgm:t>
    </dgm:pt>
    <dgm:pt modelId="{7FB3F25D-6278-4986-A515-58816EB90F02}" type="sibTrans" cxnId="{41FA025B-B040-49E0-B256-82B2C2CC42D3}">
      <dgm:prSet/>
      <dgm:spPr/>
      <dgm:t>
        <a:bodyPr/>
        <a:lstStyle/>
        <a:p>
          <a:endParaRPr lang="en-US"/>
        </a:p>
      </dgm:t>
    </dgm:pt>
    <dgm:pt modelId="{20B4A6B1-EF99-4EE9-A38A-4D1EDAF1218F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029A6AC1-86CC-4645-B1EC-816B2807DACE}" type="parTrans" cxnId="{06BA6A48-49E8-4623-9CAF-552D4C40576A}">
      <dgm:prSet/>
      <dgm:spPr/>
      <dgm:t>
        <a:bodyPr/>
        <a:lstStyle/>
        <a:p>
          <a:endParaRPr lang="en-US"/>
        </a:p>
      </dgm:t>
    </dgm:pt>
    <dgm:pt modelId="{BE69B4D3-37DF-4D78-9706-99421EEF6DE4}" type="sibTrans" cxnId="{06BA6A48-49E8-4623-9CAF-552D4C40576A}">
      <dgm:prSet/>
      <dgm:spPr/>
      <dgm:t>
        <a:bodyPr/>
        <a:lstStyle/>
        <a:p>
          <a:endParaRPr lang="en-US"/>
        </a:p>
      </dgm:t>
    </dgm:pt>
    <dgm:pt modelId="{2F451369-F48E-4C9C-9EDC-DBF1BA2C0343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2CFD680A-F050-4456-BB67-3B751FE01EAC}" type="parTrans" cxnId="{6429515B-9004-4553-A42C-CE1BCF1FE834}">
      <dgm:prSet/>
      <dgm:spPr/>
      <dgm:t>
        <a:bodyPr/>
        <a:lstStyle/>
        <a:p>
          <a:endParaRPr lang="en-US"/>
        </a:p>
      </dgm:t>
    </dgm:pt>
    <dgm:pt modelId="{7E807B11-61BB-476C-92BE-9CC56BC4033F}" type="sibTrans" cxnId="{6429515B-9004-4553-A42C-CE1BCF1FE834}">
      <dgm:prSet/>
      <dgm:spPr/>
      <dgm:t>
        <a:bodyPr/>
        <a:lstStyle/>
        <a:p>
          <a:endParaRPr lang="en-US"/>
        </a:p>
      </dgm:t>
    </dgm:pt>
    <dgm:pt modelId="{6FF8C38C-2747-4315-BDE0-0E5E81212A1D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C17EE33F-B160-4A7E-B203-A84B57CD4CDA}" type="parTrans" cxnId="{58D65F33-31E9-44A8-B7A3-97E8B7423D90}">
      <dgm:prSet/>
      <dgm:spPr/>
      <dgm:t>
        <a:bodyPr/>
        <a:lstStyle/>
        <a:p>
          <a:endParaRPr lang="en-US"/>
        </a:p>
      </dgm:t>
    </dgm:pt>
    <dgm:pt modelId="{970AA83E-99AD-4754-8A0E-D3B126603ECF}" type="sibTrans" cxnId="{58D65F33-31E9-44A8-B7A3-97E8B7423D90}">
      <dgm:prSet/>
      <dgm:spPr/>
      <dgm:t>
        <a:bodyPr/>
        <a:lstStyle/>
        <a:p>
          <a:endParaRPr lang="en-US"/>
        </a:p>
      </dgm:t>
    </dgm:pt>
    <dgm:pt modelId="{47C455D6-74E5-4197-AA22-05AED631CA02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6E8B4715-FF03-4866-8EFE-AE20AD75435B}" type="parTrans" cxnId="{EA5DF487-ACB1-49CB-AB67-6CCEDA654797}">
      <dgm:prSet/>
      <dgm:spPr/>
      <dgm:t>
        <a:bodyPr/>
        <a:lstStyle/>
        <a:p>
          <a:endParaRPr lang="en-US"/>
        </a:p>
      </dgm:t>
    </dgm:pt>
    <dgm:pt modelId="{EE6E39E8-2AC9-4559-A2C4-613421704F67}" type="sibTrans" cxnId="{EA5DF487-ACB1-49CB-AB67-6CCEDA654797}">
      <dgm:prSet/>
      <dgm:spPr/>
      <dgm:t>
        <a:bodyPr/>
        <a:lstStyle/>
        <a:p>
          <a:endParaRPr lang="en-US"/>
        </a:p>
      </dgm:t>
    </dgm:pt>
    <dgm:pt modelId="{AA905D5B-5DB8-4392-B3F0-DA082C09185A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9A6A30C1-9724-44CE-B2F7-5FD3DEFDB8CE}" type="parTrans" cxnId="{93B5CC29-81C6-4811-A2F3-BBA760BA327B}">
      <dgm:prSet/>
      <dgm:spPr/>
      <dgm:t>
        <a:bodyPr/>
        <a:lstStyle/>
        <a:p>
          <a:endParaRPr lang="en-US"/>
        </a:p>
      </dgm:t>
    </dgm:pt>
    <dgm:pt modelId="{A2A84308-9C35-484E-B832-0EB6A4119A32}" type="sibTrans" cxnId="{93B5CC29-81C6-4811-A2F3-BBA760BA327B}">
      <dgm:prSet/>
      <dgm:spPr/>
      <dgm:t>
        <a:bodyPr/>
        <a:lstStyle/>
        <a:p>
          <a:endParaRPr lang="en-US"/>
        </a:p>
      </dgm:t>
    </dgm:pt>
    <dgm:pt modelId="{A003C157-1133-43F3-97C9-B72618373AD9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39F723A4-7F5A-46C8-8CE6-AB93B1735983}" type="parTrans" cxnId="{5FB83924-01F8-4AA1-B14A-C88A3955034D}">
      <dgm:prSet/>
      <dgm:spPr/>
      <dgm:t>
        <a:bodyPr/>
        <a:lstStyle/>
        <a:p>
          <a:endParaRPr lang="en-US"/>
        </a:p>
      </dgm:t>
    </dgm:pt>
    <dgm:pt modelId="{C5A881AD-81F5-4970-B7A8-B8BD7B4E0C89}" type="sibTrans" cxnId="{5FB83924-01F8-4AA1-B14A-C88A3955034D}">
      <dgm:prSet/>
      <dgm:spPr/>
      <dgm:t>
        <a:bodyPr/>
        <a:lstStyle/>
        <a:p>
          <a:endParaRPr lang="en-US"/>
        </a:p>
      </dgm:t>
    </dgm:pt>
    <dgm:pt modelId="{DAE6ECFF-7E6A-4027-B4ED-6DE4F1AFB1F1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20E766BD-B89F-4E6E-AF72-16CF2EE9F66F}" type="parTrans" cxnId="{6F3F9577-8597-4DBC-8220-AD9A23EB6069}">
      <dgm:prSet/>
      <dgm:spPr/>
      <dgm:t>
        <a:bodyPr/>
        <a:lstStyle/>
        <a:p>
          <a:endParaRPr lang="en-US"/>
        </a:p>
      </dgm:t>
    </dgm:pt>
    <dgm:pt modelId="{03896642-6637-49D6-AFDB-A6CFAAA32FB4}" type="sibTrans" cxnId="{6F3F9577-8597-4DBC-8220-AD9A23EB6069}">
      <dgm:prSet/>
      <dgm:spPr/>
      <dgm:t>
        <a:bodyPr/>
        <a:lstStyle/>
        <a:p>
          <a:endParaRPr lang="en-US"/>
        </a:p>
      </dgm:t>
    </dgm:pt>
    <dgm:pt modelId="{17F86051-BB85-4116-A64F-B752006ECB37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CFCD196A-16E7-4455-B2C3-B26218C292FC}" type="parTrans" cxnId="{27BA0A79-E3F5-4A29-973E-025AFC1979C6}">
      <dgm:prSet/>
      <dgm:spPr/>
      <dgm:t>
        <a:bodyPr/>
        <a:lstStyle/>
        <a:p>
          <a:endParaRPr lang="en-US"/>
        </a:p>
      </dgm:t>
    </dgm:pt>
    <dgm:pt modelId="{938345E4-6B6C-4E54-81FC-310152DBBBB7}" type="sibTrans" cxnId="{27BA0A79-E3F5-4A29-973E-025AFC1979C6}">
      <dgm:prSet/>
      <dgm:spPr/>
      <dgm:t>
        <a:bodyPr/>
        <a:lstStyle/>
        <a:p>
          <a:endParaRPr lang="en-US"/>
        </a:p>
      </dgm:t>
    </dgm:pt>
    <dgm:pt modelId="{6EBE8029-46B2-4FD0-A745-433F383E9E53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3F7D0123-DCC1-48A2-865F-18EF293185DC}" type="parTrans" cxnId="{F98F5570-8937-43FC-8120-2835B182E03D}">
      <dgm:prSet/>
      <dgm:spPr/>
      <dgm:t>
        <a:bodyPr/>
        <a:lstStyle/>
        <a:p>
          <a:endParaRPr lang="en-US"/>
        </a:p>
      </dgm:t>
    </dgm:pt>
    <dgm:pt modelId="{7308F103-26A9-47B1-B671-04E02E704167}" type="sibTrans" cxnId="{F98F5570-8937-43FC-8120-2835B182E03D}">
      <dgm:prSet/>
      <dgm:spPr/>
      <dgm:t>
        <a:bodyPr/>
        <a:lstStyle/>
        <a:p>
          <a:endParaRPr lang="en-US"/>
        </a:p>
      </dgm:t>
    </dgm:pt>
    <dgm:pt modelId="{B8158E07-9A45-4584-885D-DB0B95AF5BA5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6CED0233-A1A2-4D6F-A750-44C30CF15F03}" type="parTrans" cxnId="{F5DD25D6-D964-4B57-99BE-F2090BD35A0D}">
      <dgm:prSet/>
      <dgm:spPr/>
      <dgm:t>
        <a:bodyPr/>
        <a:lstStyle/>
        <a:p>
          <a:endParaRPr lang="en-US"/>
        </a:p>
      </dgm:t>
    </dgm:pt>
    <dgm:pt modelId="{CD843824-3D48-45B6-95D6-3B4A9C3DA175}" type="sibTrans" cxnId="{F5DD25D6-D964-4B57-99BE-F2090BD35A0D}">
      <dgm:prSet/>
      <dgm:spPr/>
      <dgm:t>
        <a:bodyPr/>
        <a:lstStyle/>
        <a:p>
          <a:endParaRPr lang="en-US"/>
        </a:p>
      </dgm:t>
    </dgm:pt>
    <dgm:pt modelId="{1B8572E5-DB39-4C28-8482-22E25EE84689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573BBFFC-BD88-4EA5-8E30-8BD359A7B1F0}" type="parTrans" cxnId="{08560D90-D724-4972-B2BB-3189A408D72E}">
      <dgm:prSet/>
      <dgm:spPr/>
      <dgm:t>
        <a:bodyPr/>
        <a:lstStyle/>
        <a:p>
          <a:endParaRPr lang="en-US"/>
        </a:p>
      </dgm:t>
    </dgm:pt>
    <dgm:pt modelId="{557D72BE-50D3-47BE-8A38-3CFB950C0B78}" type="sibTrans" cxnId="{08560D90-D724-4972-B2BB-3189A408D72E}">
      <dgm:prSet/>
      <dgm:spPr/>
      <dgm:t>
        <a:bodyPr/>
        <a:lstStyle/>
        <a:p>
          <a:endParaRPr lang="en-US"/>
        </a:p>
      </dgm:t>
    </dgm:pt>
    <dgm:pt modelId="{A25EA161-0642-48C0-9DEE-95D3B37EFD33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C2413C55-4422-4EAC-85AA-6EBD203906F9}" type="parTrans" cxnId="{2ABCA501-248B-40B3-8BF0-91D451649390}">
      <dgm:prSet/>
      <dgm:spPr/>
      <dgm:t>
        <a:bodyPr/>
        <a:lstStyle/>
        <a:p>
          <a:endParaRPr lang="en-US"/>
        </a:p>
      </dgm:t>
    </dgm:pt>
    <dgm:pt modelId="{5F17580A-8314-47B3-9DBF-1037207A4A60}" type="sibTrans" cxnId="{2ABCA501-248B-40B3-8BF0-91D451649390}">
      <dgm:prSet/>
      <dgm:spPr/>
      <dgm:t>
        <a:bodyPr/>
        <a:lstStyle/>
        <a:p>
          <a:endParaRPr lang="en-US"/>
        </a:p>
      </dgm:t>
    </dgm:pt>
    <dgm:pt modelId="{58506D4C-D2D4-4CEA-9241-BA8BB27C3B4E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7ABD1DB3-4915-4719-B25B-AE867CDC45E8}" type="parTrans" cxnId="{D0300293-1908-4F7A-A32C-3B1EC1F47C80}">
      <dgm:prSet/>
      <dgm:spPr/>
      <dgm:t>
        <a:bodyPr/>
        <a:lstStyle/>
        <a:p>
          <a:endParaRPr lang="en-US"/>
        </a:p>
      </dgm:t>
    </dgm:pt>
    <dgm:pt modelId="{C903FCA5-E589-4B23-8335-8B888177570E}" type="sibTrans" cxnId="{D0300293-1908-4F7A-A32C-3B1EC1F47C80}">
      <dgm:prSet/>
      <dgm:spPr/>
      <dgm:t>
        <a:bodyPr/>
        <a:lstStyle/>
        <a:p>
          <a:endParaRPr lang="en-US"/>
        </a:p>
      </dgm:t>
    </dgm:pt>
    <dgm:pt modelId="{490BB0D9-C9CE-47B8-8894-D47F0C930796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A0442B79-E5B6-4904-A6BA-938DE8C66469}" type="parTrans" cxnId="{12FC9B4A-A4D6-41C0-A414-08CEE8E6516A}">
      <dgm:prSet/>
      <dgm:spPr/>
      <dgm:t>
        <a:bodyPr/>
        <a:lstStyle/>
        <a:p>
          <a:endParaRPr lang="en-US"/>
        </a:p>
      </dgm:t>
    </dgm:pt>
    <dgm:pt modelId="{988365A9-54F4-40E8-A102-36286BDFFB2B}" type="sibTrans" cxnId="{12FC9B4A-A4D6-41C0-A414-08CEE8E6516A}">
      <dgm:prSet/>
      <dgm:spPr/>
      <dgm:t>
        <a:bodyPr/>
        <a:lstStyle/>
        <a:p>
          <a:endParaRPr lang="en-US"/>
        </a:p>
      </dgm:t>
    </dgm:pt>
    <dgm:pt modelId="{D7EE5F89-9D40-4AE3-A8A2-9D78BD815DD5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31E5311C-F8D7-4A3F-999C-38F6E7CF3F35}" type="parTrans" cxnId="{F60E8B95-CA4A-4CBB-88EE-76B63FD9728C}">
      <dgm:prSet/>
      <dgm:spPr/>
      <dgm:t>
        <a:bodyPr/>
        <a:lstStyle/>
        <a:p>
          <a:endParaRPr lang="en-US"/>
        </a:p>
      </dgm:t>
    </dgm:pt>
    <dgm:pt modelId="{5F533AD0-5D56-4DC7-B737-47D00B215398}" type="sibTrans" cxnId="{F60E8B95-CA4A-4CBB-88EE-76B63FD9728C}">
      <dgm:prSet/>
      <dgm:spPr/>
      <dgm:t>
        <a:bodyPr/>
        <a:lstStyle/>
        <a:p>
          <a:endParaRPr lang="en-US"/>
        </a:p>
      </dgm:t>
    </dgm:pt>
    <dgm:pt modelId="{A0B36832-74F6-4018-9B4B-15796B174625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C008C96C-3B56-402C-A075-9AFE79A94BE2}" type="parTrans" cxnId="{7D3CCA5D-832C-42FF-9569-8CA6C5CC2C25}">
      <dgm:prSet/>
      <dgm:spPr/>
      <dgm:t>
        <a:bodyPr/>
        <a:lstStyle/>
        <a:p>
          <a:endParaRPr lang="en-US"/>
        </a:p>
      </dgm:t>
    </dgm:pt>
    <dgm:pt modelId="{4777DC7C-945C-4D67-95D3-F8E6FE1834E0}" type="sibTrans" cxnId="{7D3CCA5D-832C-42FF-9569-8CA6C5CC2C25}">
      <dgm:prSet/>
      <dgm:spPr/>
      <dgm:t>
        <a:bodyPr/>
        <a:lstStyle/>
        <a:p>
          <a:endParaRPr lang="en-US"/>
        </a:p>
      </dgm:t>
    </dgm:pt>
    <dgm:pt modelId="{CA2251AF-10E8-49EA-920F-781832A62C98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18843944-2C47-4933-8B3B-662D656C877B}" type="parTrans" cxnId="{2883E86F-D993-4CAB-93A4-A00F0B713394}">
      <dgm:prSet/>
      <dgm:spPr/>
      <dgm:t>
        <a:bodyPr/>
        <a:lstStyle/>
        <a:p>
          <a:endParaRPr lang="en-US"/>
        </a:p>
      </dgm:t>
    </dgm:pt>
    <dgm:pt modelId="{11BDF953-AF0F-4985-A999-3C4C77F6F579}" type="sibTrans" cxnId="{2883E86F-D993-4CAB-93A4-A00F0B713394}">
      <dgm:prSet/>
      <dgm:spPr/>
      <dgm:t>
        <a:bodyPr/>
        <a:lstStyle/>
        <a:p>
          <a:endParaRPr lang="en-US"/>
        </a:p>
      </dgm:t>
    </dgm:pt>
    <dgm:pt modelId="{7FBDB727-F714-407D-988A-CD7C6E0A9C09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59A6D125-8A33-418B-B4E2-8B60F336ED63}" type="parTrans" cxnId="{A74D3A30-DB83-4A35-81E8-A2A8490ED19E}">
      <dgm:prSet/>
      <dgm:spPr/>
      <dgm:t>
        <a:bodyPr/>
        <a:lstStyle/>
        <a:p>
          <a:endParaRPr lang="en-US"/>
        </a:p>
      </dgm:t>
    </dgm:pt>
    <dgm:pt modelId="{C5A360ED-BE95-4A39-ABD7-65E57FEF3518}" type="sibTrans" cxnId="{A74D3A30-DB83-4A35-81E8-A2A8490ED19E}">
      <dgm:prSet/>
      <dgm:spPr/>
      <dgm:t>
        <a:bodyPr/>
        <a:lstStyle/>
        <a:p>
          <a:endParaRPr lang="en-US"/>
        </a:p>
      </dgm:t>
    </dgm:pt>
    <dgm:pt modelId="{39ED0EC4-3E44-42A9-8987-59F8B9E16767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483B0446-077B-40CF-B6D4-746C9F329DCE}" type="parTrans" cxnId="{5ABECAB3-6AF0-43EA-9A1F-B38F59604238}">
      <dgm:prSet/>
      <dgm:spPr/>
      <dgm:t>
        <a:bodyPr/>
        <a:lstStyle/>
        <a:p>
          <a:endParaRPr lang="en-US"/>
        </a:p>
      </dgm:t>
    </dgm:pt>
    <dgm:pt modelId="{179B9C08-6153-4659-97BB-F2D0771AF3BB}" type="sibTrans" cxnId="{5ABECAB3-6AF0-43EA-9A1F-B38F59604238}">
      <dgm:prSet/>
      <dgm:spPr/>
      <dgm:t>
        <a:bodyPr/>
        <a:lstStyle/>
        <a:p>
          <a:endParaRPr lang="en-US"/>
        </a:p>
      </dgm:t>
    </dgm:pt>
    <dgm:pt modelId="{00668C17-EF1A-48A9-98E4-37709E0D6726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F083C32A-87FD-47DF-9F60-4B3A35897380}" type="parTrans" cxnId="{1A8F7DBB-E467-4DD6-9765-C8C8056ABBF1}">
      <dgm:prSet/>
      <dgm:spPr/>
      <dgm:t>
        <a:bodyPr/>
        <a:lstStyle/>
        <a:p>
          <a:endParaRPr lang="en-US"/>
        </a:p>
      </dgm:t>
    </dgm:pt>
    <dgm:pt modelId="{79C0CDA3-E603-4922-8FBF-F97FE22D2760}" type="sibTrans" cxnId="{1A8F7DBB-E467-4DD6-9765-C8C8056ABBF1}">
      <dgm:prSet/>
      <dgm:spPr/>
      <dgm:t>
        <a:bodyPr/>
        <a:lstStyle/>
        <a:p>
          <a:endParaRPr lang="en-US"/>
        </a:p>
      </dgm:t>
    </dgm:pt>
    <dgm:pt modelId="{A0140B42-D117-4CED-8BF0-C355AB24F4C0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B9BF41AB-E354-4BA4-8829-A9DAA5CC1B08}" type="parTrans" cxnId="{6134115B-6C06-48CB-8E79-8E960B529109}">
      <dgm:prSet/>
      <dgm:spPr/>
      <dgm:t>
        <a:bodyPr/>
        <a:lstStyle/>
        <a:p>
          <a:endParaRPr lang="en-US"/>
        </a:p>
      </dgm:t>
    </dgm:pt>
    <dgm:pt modelId="{817892C1-54F8-4329-8D0D-F79178C7857E}" type="sibTrans" cxnId="{6134115B-6C06-48CB-8E79-8E960B529109}">
      <dgm:prSet/>
      <dgm:spPr/>
      <dgm:t>
        <a:bodyPr/>
        <a:lstStyle/>
        <a:p>
          <a:endParaRPr lang="en-US"/>
        </a:p>
      </dgm:t>
    </dgm:pt>
    <dgm:pt modelId="{8AEDFB41-3454-481B-95A5-E29B5497D4BE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A2893095-B4AE-4362-A880-5FC84B7E4332}" type="parTrans" cxnId="{8FBF759B-171C-4CDB-83B9-8BC20721F5B3}">
      <dgm:prSet/>
      <dgm:spPr/>
      <dgm:t>
        <a:bodyPr/>
        <a:lstStyle/>
        <a:p>
          <a:endParaRPr lang="en-US"/>
        </a:p>
      </dgm:t>
    </dgm:pt>
    <dgm:pt modelId="{4DB7648B-C09B-402F-8D7A-EF4186FB8DFE}" type="sibTrans" cxnId="{8FBF759B-171C-4CDB-83B9-8BC20721F5B3}">
      <dgm:prSet/>
      <dgm:spPr/>
      <dgm:t>
        <a:bodyPr/>
        <a:lstStyle/>
        <a:p>
          <a:endParaRPr lang="en-US"/>
        </a:p>
      </dgm:t>
    </dgm:pt>
    <dgm:pt modelId="{72FDA6CC-2535-471D-965E-F113555E9B42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108D5EF4-6EB6-4BE2-8847-55C4051E55FF}" type="parTrans" cxnId="{2D79B005-D3F3-41FC-9EE2-FC26AC268171}">
      <dgm:prSet/>
      <dgm:spPr/>
      <dgm:t>
        <a:bodyPr/>
        <a:lstStyle/>
        <a:p>
          <a:endParaRPr lang="en-US"/>
        </a:p>
      </dgm:t>
    </dgm:pt>
    <dgm:pt modelId="{3F65B6E7-65B5-488F-A614-D00CEEA46A91}" type="sibTrans" cxnId="{2D79B005-D3F3-41FC-9EE2-FC26AC268171}">
      <dgm:prSet/>
      <dgm:spPr/>
      <dgm:t>
        <a:bodyPr/>
        <a:lstStyle/>
        <a:p>
          <a:endParaRPr lang="en-US"/>
        </a:p>
      </dgm:t>
    </dgm:pt>
    <dgm:pt modelId="{AD39BECF-1520-4B77-ACF7-88EE84760848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F4332CAB-8C18-4738-B96B-296D2A523DFC}" type="parTrans" cxnId="{BAD69084-699B-4BE5-9FFA-986B04590258}">
      <dgm:prSet/>
      <dgm:spPr/>
      <dgm:t>
        <a:bodyPr/>
        <a:lstStyle/>
        <a:p>
          <a:endParaRPr lang="en-US"/>
        </a:p>
      </dgm:t>
    </dgm:pt>
    <dgm:pt modelId="{87F8B289-AE86-4850-A5E8-48BCF25EAEAA}" type="sibTrans" cxnId="{BAD69084-699B-4BE5-9FFA-986B04590258}">
      <dgm:prSet/>
      <dgm:spPr/>
      <dgm:t>
        <a:bodyPr/>
        <a:lstStyle/>
        <a:p>
          <a:endParaRPr lang="en-US"/>
        </a:p>
      </dgm:t>
    </dgm:pt>
    <dgm:pt modelId="{464168C5-7C2A-4120-B81B-DE3477D43AEA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223AD8C9-D71C-42DC-AAB3-5A92C437D25E}" type="parTrans" cxnId="{86D6E56D-2950-423D-A6A4-1D21D15A4DF2}">
      <dgm:prSet/>
      <dgm:spPr/>
      <dgm:t>
        <a:bodyPr/>
        <a:lstStyle/>
        <a:p>
          <a:endParaRPr lang="en-US"/>
        </a:p>
      </dgm:t>
    </dgm:pt>
    <dgm:pt modelId="{43F00A41-137F-467A-BC71-B0208EB1DD9A}" type="sibTrans" cxnId="{86D6E56D-2950-423D-A6A4-1D21D15A4DF2}">
      <dgm:prSet/>
      <dgm:spPr/>
      <dgm:t>
        <a:bodyPr/>
        <a:lstStyle/>
        <a:p>
          <a:endParaRPr lang="en-US"/>
        </a:p>
      </dgm:t>
    </dgm:pt>
    <dgm:pt modelId="{C2F770BA-04F1-4458-B946-5D4031B15682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1C19FB38-989C-4F64-9B75-0D4FC7B60C74}" type="parTrans" cxnId="{DD49DF2E-A9C7-4FD1-B7EC-60B87590BCE9}">
      <dgm:prSet/>
      <dgm:spPr/>
      <dgm:t>
        <a:bodyPr/>
        <a:lstStyle/>
        <a:p>
          <a:endParaRPr lang="en-US"/>
        </a:p>
      </dgm:t>
    </dgm:pt>
    <dgm:pt modelId="{1754C5DE-1051-47A5-98E0-C436162ABD2D}" type="sibTrans" cxnId="{DD49DF2E-A9C7-4FD1-B7EC-60B87590BCE9}">
      <dgm:prSet/>
      <dgm:spPr/>
      <dgm:t>
        <a:bodyPr/>
        <a:lstStyle/>
        <a:p>
          <a:endParaRPr lang="en-US"/>
        </a:p>
      </dgm:t>
    </dgm:pt>
    <dgm:pt modelId="{AA5D04AE-F52D-4CB5-B801-822F909DA629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7E48D505-41DA-4DF5-8336-00BC5E97CDFE}" type="parTrans" cxnId="{C6F2CE87-17CA-4336-A9C8-3DE190724CA7}">
      <dgm:prSet/>
      <dgm:spPr/>
      <dgm:t>
        <a:bodyPr/>
        <a:lstStyle/>
        <a:p>
          <a:endParaRPr lang="en-US"/>
        </a:p>
      </dgm:t>
    </dgm:pt>
    <dgm:pt modelId="{9FF8DE51-FF73-4CDF-8D91-826F92E84200}" type="sibTrans" cxnId="{C6F2CE87-17CA-4336-A9C8-3DE190724CA7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C99AA4-1F1C-469D-B4EE-8A946A63EDDE}" type="pres">
      <dgm:prSet presAssocID="{60979858-1052-476E-AD75-FB7E92D8DC09}" presName="hierRoot1" presStyleCnt="0">
        <dgm:presLayoutVars>
          <dgm:hierBranch val="init"/>
        </dgm:presLayoutVars>
      </dgm:prSet>
      <dgm:spPr/>
    </dgm:pt>
    <dgm:pt modelId="{BE8B57EC-E6FE-4C09-BC2C-CA24ED91FCD9}" type="pres">
      <dgm:prSet presAssocID="{60979858-1052-476E-AD75-FB7E92D8DC09}" presName="rootComposite1" presStyleCnt="0"/>
      <dgm:spPr/>
    </dgm:pt>
    <dgm:pt modelId="{5E06E558-ED84-4211-9C80-3A386D3A7445}" type="pres">
      <dgm:prSet presAssocID="{60979858-1052-476E-AD75-FB7E92D8DC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227C3-2F19-4A4C-8F06-CA60651FAAD4}" type="pres">
      <dgm:prSet presAssocID="{60979858-1052-476E-AD75-FB7E92D8DC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71364D7-7879-462E-9DC0-0B3F9ECE3A77}" type="pres">
      <dgm:prSet presAssocID="{60979858-1052-476E-AD75-FB7E92D8DC09}" presName="hierChild2" presStyleCnt="0"/>
      <dgm:spPr/>
    </dgm:pt>
    <dgm:pt modelId="{ACBC7B66-50C0-4EDA-A84D-89EA6D348FA9}" type="pres">
      <dgm:prSet presAssocID="{44FADBD0-7E44-4E06-9211-27BC1B8D246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410DCC2-905A-4C87-B544-832F21F66AE8}" type="pres">
      <dgm:prSet presAssocID="{CC89EAEC-6C2A-469D-924B-F194E455B0B6}" presName="hierRoot2" presStyleCnt="0">
        <dgm:presLayoutVars>
          <dgm:hierBranch val="init"/>
        </dgm:presLayoutVars>
      </dgm:prSet>
      <dgm:spPr/>
    </dgm:pt>
    <dgm:pt modelId="{BF27CB81-3B76-474A-BC1D-BC02C4CA0830}" type="pres">
      <dgm:prSet presAssocID="{CC89EAEC-6C2A-469D-924B-F194E455B0B6}" presName="rootComposite" presStyleCnt="0"/>
      <dgm:spPr/>
    </dgm:pt>
    <dgm:pt modelId="{E0E21A26-9D9B-4037-852C-3768500EE579}" type="pres">
      <dgm:prSet presAssocID="{CC89EAEC-6C2A-469D-924B-F194E455B0B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34D46-6FC7-4831-AFBB-769E338D3B13}" type="pres">
      <dgm:prSet presAssocID="{CC89EAEC-6C2A-469D-924B-F194E455B0B6}" presName="rootConnector" presStyleLbl="node2" presStyleIdx="0" presStyleCnt="4"/>
      <dgm:spPr/>
      <dgm:t>
        <a:bodyPr/>
        <a:lstStyle/>
        <a:p>
          <a:endParaRPr lang="en-US"/>
        </a:p>
      </dgm:t>
    </dgm:pt>
    <dgm:pt modelId="{B83E768E-D473-4D13-9C26-006AA27D8998}" type="pres">
      <dgm:prSet presAssocID="{CC89EAEC-6C2A-469D-924B-F194E455B0B6}" presName="hierChild4" presStyleCnt="0"/>
      <dgm:spPr/>
    </dgm:pt>
    <dgm:pt modelId="{EE98B60E-4A35-48E8-B05A-5ABD88906C97}" type="pres">
      <dgm:prSet presAssocID="{656AD26A-B795-417F-AEC0-8A091995E5DE}" presName="Name37" presStyleLbl="parChTrans1D3" presStyleIdx="0" presStyleCnt="12"/>
      <dgm:spPr/>
      <dgm:t>
        <a:bodyPr/>
        <a:lstStyle/>
        <a:p>
          <a:endParaRPr lang="en-US"/>
        </a:p>
      </dgm:t>
    </dgm:pt>
    <dgm:pt modelId="{ADD5D8A4-C1BA-4E35-B9A0-7A7EDD6CBDFD}" type="pres">
      <dgm:prSet presAssocID="{B7D735F7-0504-46E9-B72F-A7A8494749BA}" presName="hierRoot2" presStyleCnt="0">
        <dgm:presLayoutVars>
          <dgm:hierBranch val="init"/>
        </dgm:presLayoutVars>
      </dgm:prSet>
      <dgm:spPr/>
    </dgm:pt>
    <dgm:pt modelId="{2AAA9BD5-3B5A-4A1E-A481-F46F1794C08C}" type="pres">
      <dgm:prSet presAssocID="{B7D735F7-0504-46E9-B72F-A7A8494749BA}" presName="rootComposite" presStyleCnt="0"/>
      <dgm:spPr/>
    </dgm:pt>
    <dgm:pt modelId="{626952C1-36BD-4522-9911-E83925D750AD}" type="pres">
      <dgm:prSet presAssocID="{B7D735F7-0504-46E9-B72F-A7A8494749BA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4292A-1917-4E6F-9A9A-591023C46560}" type="pres">
      <dgm:prSet presAssocID="{B7D735F7-0504-46E9-B72F-A7A8494749BA}" presName="rootConnector" presStyleLbl="node3" presStyleIdx="0" presStyleCnt="12"/>
      <dgm:spPr/>
      <dgm:t>
        <a:bodyPr/>
        <a:lstStyle/>
        <a:p>
          <a:endParaRPr lang="en-US"/>
        </a:p>
      </dgm:t>
    </dgm:pt>
    <dgm:pt modelId="{0B194729-423D-439D-90C7-58E0D8E674BF}" type="pres">
      <dgm:prSet presAssocID="{B7D735F7-0504-46E9-B72F-A7A8494749BA}" presName="hierChild4" presStyleCnt="0"/>
      <dgm:spPr/>
    </dgm:pt>
    <dgm:pt modelId="{7B6E3A57-CBF6-4D8F-B532-C47EEEACF25E}" type="pres">
      <dgm:prSet presAssocID="{2CFD680A-F050-4456-BB67-3B751FE01EAC}" presName="Name37" presStyleLbl="parChTrans1D4" presStyleIdx="0" presStyleCnt="24"/>
      <dgm:spPr/>
      <dgm:t>
        <a:bodyPr/>
        <a:lstStyle/>
        <a:p>
          <a:endParaRPr lang="en-US"/>
        </a:p>
      </dgm:t>
    </dgm:pt>
    <dgm:pt modelId="{5F785E3F-05A5-4B01-939E-B228C7D1D975}" type="pres">
      <dgm:prSet presAssocID="{2F451369-F48E-4C9C-9EDC-DBF1BA2C0343}" presName="hierRoot2" presStyleCnt="0">
        <dgm:presLayoutVars>
          <dgm:hierBranch val="init"/>
        </dgm:presLayoutVars>
      </dgm:prSet>
      <dgm:spPr/>
    </dgm:pt>
    <dgm:pt modelId="{9F875084-3132-49C6-8F7A-401DEBAD096F}" type="pres">
      <dgm:prSet presAssocID="{2F451369-F48E-4C9C-9EDC-DBF1BA2C0343}" presName="rootComposite" presStyleCnt="0"/>
      <dgm:spPr/>
    </dgm:pt>
    <dgm:pt modelId="{878047DE-F580-493E-8E9F-455E206EF339}" type="pres">
      <dgm:prSet presAssocID="{2F451369-F48E-4C9C-9EDC-DBF1BA2C0343}" presName="rootText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C8098-6A43-42A6-8C26-A41DEC4AFEA2}" type="pres">
      <dgm:prSet presAssocID="{2F451369-F48E-4C9C-9EDC-DBF1BA2C0343}" presName="rootConnector" presStyleLbl="node4" presStyleIdx="0" presStyleCnt="24"/>
      <dgm:spPr/>
      <dgm:t>
        <a:bodyPr/>
        <a:lstStyle/>
        <a:p>
          <a:endParaRPr lang="en-US"/>
        </a:p>
      </dgm:t>
    </dgm:pt>
    <dgm:pt modelId="{3D437E02-F2F5-4B0C-854A-7C390D0F7D92}" type="pres">
      <dgm:prSet presAssocID="{2F451369-F48E-4C9C-9EDC-DBF1BA2C0343}" presName="hierChild4" presStyleCnt="0"/>
      <dgm:spPr/>
    </dgm:pt>
    <dgm:pt modelId="{0209F4DB-D51D-4EAE-8A59-7A39D5056FFE}" type="pres">
      <dgm:prSet presAssocID="{2F451369-F48E-4C9C-9EDC-DBF1BA2C0343}" presName="hierChild5" presStyleCnt="0"/>
      <dgm:spPr/>
    </dgm:pt>
    <dgm:pt modelId="{D9CD04F4-F0D3-48F6-8C93-EB9F84B845AA}" type="pres">
      <dgm:prSet presAssocID="{C17EE33F-B160-4A7E-B203-A84B57CD4CDA}" presName="Name37" presStyleLbl="parChTrans1D4" presStyleIdx="1" presStyleCnt="24"/>
      <dgm:spPr/>
      <dgm:t>
        <a:bodyPr/>
        <a:lstStyle/>
        <a:p>
          <a:endParaRPr lang="en-US"/>
        </a:p>
      </dgm:t>
    </dgm:pt>
    <dgm:pt modelId="{1252698F-EF19-4465-9A79-242EEDB84EFD}" type="pres">
      <dgm:prSet presAssocID="{6FF8C38C-2747-4315-BDE0-0E5E81212A1D}" presName="hierRoot2" presStyleCnt="0">
        <dgm:presLayoutVars>
          <dgm:hierBranch val="init"/>
        </dgm:presLayoutVars>
      </dgm:prSet>
      <dgm:spPr/>
    </dgm:pt>
    <dgm:pt modelId="{FB4404AF-79C7-4FEE-A086-21D9F19BABD8}" type="pres">
      <dgm:prSet presAssocID="{6FF8C38C-2747-4315-BDE0-0E5E81212A1D}" presName="rootComposite" presStyleCnt="0"/>
      <dgm:spPr/>
    </dgm:pt>
    <dgm:pt modelId="{679021F4-E3B4-49B7-AEC0-1A4E86E79771}" type="pres">
      <dgm:prSet presAssocID="{6FF8C38C-2747-4315-BDE0-0E5E81212A1D}" presName="rootText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52CD-EE6E-4719-8EFA-1707CB8BD388}" type="pres">
      <dgm:prSet presAssocID="{6FF8C38C-2747-4315-BDE0-0E5E81212A1D}" presName="rootConnector" presStyleLbl="node4" presStyleIdx="1" presStyleCnt="24"/>
      <dgm:spPr/>
      <dgm:t>
        <a:bodyPr/>
        <a:lstStyle/>
        <a:p>
          <a:endParaRPr lang="en-US"/>
        </a:p>
      </dgm:t>
    </dgm:pt>
    <dgm:pt modelId="{B868DFBA-AFA1-4127-9A6F-BC0A3AE088FB}" type="pres">
      <dgm:prSet presAssocID="{6FF8C38C-2747-4315-BDE0-0E5E81212A1D}" presName="hierChild4" presStyleCnt="0"/>
      <dgm:spPr/>
    </dgm:pt>
    <dgm:pt modelId="{99B69C5A-9D42-43A8-B540-A73C3459994A}" type="pres">
      <dgm:prSet presAssocID="{6FF8C38C-2747-4315-BDE0-0E5E81212A1D}" presName="hierChild5" presStyleCnt="0"/>
      <dgm:spPr/>
    </dgm:pt>
    <dgm:pt modelId="{5038635A-91B4-4492-945E-60104744797F}" type="pres">
      <dgm:prSet presAssocID="{B7D735F7-0504-46E9-B72F-A7A8494749BA}" presName="hierChild5" presStyleCnt="0"/>
      <dgm:spPr/>
    </dgm:pt>
    <dgm:pt modelId="{A712E05D-B37B-465C-9F64-8B8B4C753D82}" type="pres">
      <dgm:prSet presAssocID="{CE3B5D5F-1908-4A2E-9AD4-794D72514CCE}" presName="Name37" presStyleLbl="parChTrans1D3" presStyleIdx="1" presStyleCnt="12"/>
      <dgm:spPr/>
      <dgm:t>
        <a:bodyPr/>
        <a:lstStyle/>
        <a:p>
          <a:endParaRPr lang="en-US"/>
        </a:p>
      </dgm:t>
    </dgm:pt>
    <dgm:pt modelId="{06D8565B-3772-4EE8-8DC2-F04969625F2C}" type="pres">
      <dgm:prSet presAssocID="{BA736CF0-AE4A-40C1-BD4B-0EBFA5D1A59D}" presName="hierRoot2" presStyleCnt="0">
        <dgm:presLayoutVars>
          <dgm:hierBranch val="init"/>
        </dgm:presLayoutVars>
      </dgm:prSet>
      <dgm:spPr/>
    </dgm:pt>
    <dgm:pt modelId="{8DECDB98-F455-4F1D-BFC3-B75ECC783CAB}" type="pres">
      <dgm:prSet presAssocID="{BA736CF0-AE4A-40C1-BD4B-0EBFA5D1A59D}" presName="rootComposite" presStyleCnt="0"/>
      <dgm:spPr/>
    </dgm:pt>
    <dgm:pt modelId="{81A2655C-19D1-4787-8146-1E92477D8FFB}" type="pres">
      <dgm:prSet presAssocID="{BA736CF0-AE4A-40C1-BD4B-0EBFA5D1A59D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EFA6-A383-463A-AE33-2A360518094A}" type="pres">
      <dgm:prSet presAssocID="{BA736CF0-AE4A-40C1-BD4B-0EBFA5D1A59D}" presName="rootConnector" presStyleLbl="node3" presStyleIdx="1" presStyleCnt="12"/>
      <dgm:spPr/>
      <dgm:t>
        <a:bodyPr/>
        <a:lstStyle/>
        <a:p>
          <a:endParaRPr lang="en-US"/>
        </a:p>
      </dgm:t>
    </dgm:pt>
    <dgm:pt modelId="{ADA32C58-BA86-403D-A04C-B85F1E87E541}" type="pres">
      <dgm:prSet presAssocID="{BA736CF0-AE4A-40C1-BD4B-0EBFA5D1A59D}" presName="hierChild4" presStyleCnt="0"/>
      <dgm:spPr/>
    </dgm:pt>
    <dgm:pt modelId="{FAC5AFC2-6415-4788-B424-905D45596FBB}" type="pres">
      <dgm:prSet presAssocID="{6E8B4715-FF03-4866-8EFE-AE20AD75435B}" presName="Name37" presStyleLbl="parChTrans1D4" presStyleIdx="2" presStyleCnt="24"/>
      <dgm:spPr/>
      <dgm:t>
        <a:bodyPr/>
        <a:lstStyle/>
        <a:p>
          <a:endParaRPr lang="en-US"/>
        </a:p>
      </dgm:t>
    </dgm:pt>
    <dgm:pt modelId="{B92CA262-3FAF-4189-AACC-069678FB4A05}" type="pres">
      <dgm:prSet presAssocID="{47C455D6-74E5-4197-AA22-05AED631CA02}" presName="hierRoot2" presStyleCnt="0">
        <dgm:presLayoutVars>
          <dgm:hierBranch val="init"/>
        </dgm:presLayoutVars>
      </dgm:prSet>
      <dgm:spPr/>
    </dgm:pt>
    <dgm:pt modelId="{F9CB58E5-E11B-4675-8055-3630DEF0A4AF}" type="pres">
      <dgm:prSet presAssocID="{47C455D6-74E5-4197-AA22-05AED631CA02}" presName="rootComposite" presStyleCnt="0"/>
      <dgm:spPr/>
    </dgm:pt>
    <dgm:pt modelId="{4407B37E-F835-4729-AEAA-16161860AFE8}" type="pres">
      <dgm:prSet presAssocID="{47C455D6-74E5-4197-AA22-05AED631CA02}" presName="rootText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9022F2-FC78-4713-B662-DF7E7437EC4F}" type="pres">
      <dgm:prSet presAssocID="{47C455D6-74E5-4197-AA22-05AED631CA02}" presName="rootConnector" presStyleLbl="node4" presStyleIdx="2" presStyleCnt="24"/>
      <dgm:spPr/>
      <dgm:t>
        <a:bodyPr/>
        <a:lstStyle/>
        <a:p>
          <a:endParaRPr lang="en-US"/>
        </a:p>
      </dgm:t>
    </dgm:pt>
    <dgm:pt modelId="{6DA9BCD7-7F26-4414-B53C-022D68CB0503}" type="pres">
      <dgm:prSet presAssocID="{47C455D6-74E5-4197-AA22-05AED631CA02}" presName="hierChild4" presStyleCnt="0"/>
      <dgm:spPr/>
    </dgm:pt>
    <dgm:pt modelId="{7125819A-CF84-40B0-A707-A369F00A0A8A}" type="pres">
      <dgm:prSet presAssocID="{18843944-2C47-4933-8B3B-662D656C877B}" presName="Name37" presStyleLbl="parChTrans1D4" presStyleIdx="3" presStyleCnt="24"/>
      <dgm:spPr/>
      <dgm:t>
        <a:bodyPr/>
        <a:lstStyle/>
        <a:p>
          <a:endParaRPr lang="en-US"/>
        </a:p>
      </dgm:t>
    </dgm:pt>
    <dgm:pt modelId="{D3214B39-D1F3-4023-8A6B-0857BD3B88A2}" type="pres">
      <dgm:prSet presAssocID="{CA2251AF-10E8-49EA-920F-781832A62C98}" presName="hierRoot2" presStyleCnt="0">
        <dgm:presLayoutVars>
          <dgm:hierBranch val="init"/>
        </dgm:presLayoutVars>
      </dgm:prSet>
      <dgm:spPr/>
    </dgm:pt>
    <dgm:pt modelId="{5B46B5F1-43CD-44B6-A69A-43503F462AFC}" type="pres">
      <dgm:prSet presAssocID="{CA2251AF-10E8-49EA-920F-781832A62C98}" presName="rootComposite" presStyleCnt="0"/>
      <dgm:spPr/>
    </dgm:pt>
    <dgm:pt modelId="{575E5102-3FF1-4536-9363-5911ECE13004}" type="pres">
      <dgm:prSet presAssocID="{CA2251AF-10E8-49EA-920F-781832A62C98}" presName="rootText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F9441-4114-4130-BC44-9785E9AB7C70}" type="pres">
      <dgm:prSet presAssocID="{CA2251AF-10E8-49EA-920F-781832A62C98}" presName="rootConnector" presStyleLbl="node4" presStyleIdx="3" presStyleCnt="24"/>
      <dgm:spPr/>
      <dgm:t>
        <a:bodyPr/>
        <a:lstStyle/>
        <a:p>
          <a:endParaRPr lang="en-US"/>
        </a:p>
      </dgm:t>
    </dgm:pt>
    <dgm:pt modelId="{E72D2932-06C0-4EBD-BC92-363CAC419F35}" type="pres">
      <dgm:prSet presAssocID="{CA2251AF-10E8-49EA-920F-781832A62C98}" presName="hierChild4" presStyleCnt="0"/>
      <dgm:spPr/>
    </dgm:pt>
    <dgm:pt modelId="{DEAB7532-B559-4723-BC4D-13947C4D8F01}" type="pres">
      <dgm:prSet presAssocID="{CA2251AF-10E8-49EA-920F-781832A62C98}" presName="hierChild5" presStyleCnt="0"/>
      <dgm:spPr/>
    </dgm:pt>
    <dgm:pt modelId="{B0CC059E-7400-47BD-B278-672746591A96}" type="pres">
      <dgm:prSet presAssocID="{59A6D125-8A33-418B-B4E2-8B60F336ED63}" presName="Name37" presStyleLbl="parChTrans1D4" presStyleIdx="4" presStyleCnt="24"/>
      <dgm:spPr/>
      <dgm:t>
        <a:bodyPr/>
        <a:lstStyle/>
        <a:p>
          <a:endParaRPr lang="en-US"/>
        </a:p>
      </dgm:t>
    </dgm:pt>
    <dgm:pt modelId="{DC7DDA84-692F-4E13-AA72-94280F4D4A95}" type="pres">
      <dgm:prSet presAssocID="{7FBDB727-F714-407D-988A-CD7C6E0A9C09}" presName="hierRoot2" presStyleCnt="0">
        <dgm:presLayoutVars>
          <dgm:hierBranch val="init"/>
        </dgm:presLayoutVars>
      </dgm:prSet>
      <dgm:spPr/>
    </dgm:pt>
    <dgm:pt modelId="{44277C60-F7D1-4FEA-B66B-14FFF769DB25}" type="pres">
      <dgm:prSet presAssocID="{7FBDB727-F714-407D-988A-CD7C6E0A9C09}" presName="rootComposite" presStyleCnt="0"/>
      <dgm:spPr/>
    </dgm:pt>
    <dgm:pt modelId="{1E1B6EFC-58F9-4E90-AF53-0D85EDC2786F}" type="pres">
      <dgm:prSet presAssocID="{7FBDB727-F714-407D-988A-CD7C6E0A9C09}" presName="rootText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09A457-68E9-4D43-B58A-0EFB253EF6D9}" type="pres">
      <dgm:prSet presAssocID="{7FBDB727-F714-407D-988A-CD7C6E0A9C09}" presName="rootConnector" presStyleLbl="node4" presStyleIdx="4" presStyleCnt="24"/>
      <dgm:spPr/>
      <dgm:t>
        <a:bodyPr/>
        <a:lstStyle/>
        <a:p>
          <a:endParaRPr lang="en-US"/>
        </a:p>
      </dgm:t>
    </dgm:pt>
    <dgm:pt modelId="{755106F4-2F0B-49DC-825A-F3129F08F6AC}" type="pres">
      <dgm:prSet presAssocID="{7FBDB727-F714-407D-988A-CD7C6E0A9C09}" presName="hierChild4" presStyleCnt="0"/>
      <dgm:spPr/>
    </dgm:pt>
    <dgm:pt modelId="{317B7C7F-749E-470B-9D68-89540E722011}" type="pres">
      <dgm:prSet presAssocID="{7FBDB727-F714-407D-988A-CD7C6E0A9C09}" presName="hierChild5" presStyleCnt="0"/>
      <dgm:spPr/>
    </dgm:pt>
    <dgm:pt modelId="{CB07DD8D-0C13-405A-A55F-FAA1A694B27D}" type="pres">
      <dgm:prSet presAssocID="{483B0446-077B-40CF-B6D4-746C9F329DCE}" presName="Name37" presStyleLbl="parChTrans1D4" presStyleIdx="5" presStyleCnt="24"/>
      <dgm:spPr/>
      <dgm:t>
        <a:bodyPr/>
        <a:lstStyle/>
        <a:p>
          <a:endParaRPr lang="en-US"/>
        </a:p>
      </dgm:t>
    </dgm:pt>
    <dgm:pt modelId="{DBB17D14-5571-4919-881E-F98E6520C75E}" type="pres">
      <dgm:prSet presAssocID="{39ED0EC4-3E44-42A9-8987-59F8B9E16767}" presName="hierRoot2" presStyleCnt="0">
        <dgm:presLayoutVars>
          <dgm:hierBranch val="init"/>
        </dgm:presLayoutVars>
      </dgm:prSet>
      <dgm:spPr/>
    </dgm:pt>
    <dgm:pt modelId="{8E746624-439D-4176-974C-555C6D87504B}" type="pres">
      <dgm:prSet presAssocID="{39ED0EC4-3E44-42A9-8987-59F8B9E16767}" presName="rootComposite" presStyleCnt="0"/>
      <dgm:spPr/>
    </dgm:pt>
    <dgm:pt modelId="{6A89F6B4-DFBC-4E3A-8CF9-6DFAC79C9C7F}" type="pres">
      <dgm:prSet presAssocID="{39ED0EC4-3E44-42A9-8987-59F8B9E16767}" presName="rootText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A44A2-4864-44F7-BC62-55DE686D193B}" type="pres">
      <dgm:prSet presAssocID="{39ED0EC4-3E44-42A9-8987-59F8B9E16767}" presName="rootConnector" presStyleLbl="node4" presStyleIdx="5" presStyleCnt="24"/>
      <dgm:spPr/>
      <dgm:t>
        <a:bodyPr/>
        <a:lstStyle/>
        <a:p>
          <a:endParaRPr lang="en-US"/>
        </a:p>
      </dgm:t>
    </dgm:pt>
    <dgm:pt modelId="{E65EF5DD-3902-493E-B8CE-2A79D702F3A2}" type="pres">
      <dgm:prSet presAssocID="{39ED0EC4-3E44-42A9-8987-59F8B9E16767}" presName="hierChild4" presStyleCnt="0"/>
      <dgm:spPr/>
    </dgm:pt>
    <dgm:pt modelId="{99ACCD45-598D-4FF4-BE6A-0731E9557E2A}" type="pres">
      <dgm:prSet presAssocID="{39ED0EC4-3E44-42A9-8987-59F8B9E16767}" presName="hierChild5" presStyleCnt="0"/>
      <dgm:spPr/>
    </dgm:pt>
    <dgm:pt modelId="{4289E916-4D12-44EC-82B9-24FCC199D778}" type="pres">
      <dgm:prSet presAssocID="{47C455D6-74E5-4197-AA22-05AED631CA02}" presName="hierChild5" presStyleCnt="0"/>
      <dgm:spPr/>
    </dgm:pt>
    <dgm:pt modelId="{A93750A9-50F7-4159-9C84-8CCADDCF6033}" type="pres">
      <dgm:prSet presAssocID="{BA736CF0-AE4A-40C1-BD4B-0EBFA5D1A59D}" presName="hierChild5" presStyleCnt="0"/>
      <dgm:spPr/>
    </dgm:pt>
    <dgm:pt modelId="{A3861F04-D233-45EC-A8C2-02AFF1061F64}" type="pres">
      <dgm:prSet presAssocID="{CC89EAEC-6C2A-469D-924B-F194E455B0B6}" presName="hierChild5" presStyleCnt="0"/>
      <dgm:spPr/>
    </dgm:pt>
    <dgm:pt modelId="{E7F6AEA3-5BC0-4BC4-AB6F-B305517BECD2}" type="pres">
      <dgm:prSet presAssocID="{375F62F2-2433-459D-A9D7-A57F811D425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A3A28BB-4EE7-4644-9E74-06A1812FEE17}" type="pres">
      <dgm:prSet presAssocID="{63DDE605-1825-480A-B758-8F9426F8EF4B}" presName="hierRoot2" presStyleCnt="0">
        <dgm:presLayoutVars>
          <dgm:hierBranch val="init"/>
        </dgm:presLayoutVars>
      </dgm:prSet>
      <dgm:spPr/>
    </dgm:pt>
    <dgm:pt modelId="{38EFB7F7-C8EF-4A87-A1AF-D692452429B6}" type="pres">
      <dgm:prSet presAssocID="{63DDE605-1825-480A-B758-8F9426F8EF4B}" presName="rootComposite" presStyleCnt="0"/>
      <dgm:spPr/>
    </dgm:pt>
    <dgm:pt modelId="{E20BA93C-9337-4579-B298-69BC7D3D0055}" type="pres">
      <dgm:prSet presAssocID="{63DDE605-1825-480A-B758-8F9426F8EF4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83D1E-A758-4BB5-93F6-9422E44E914D}" type="pres">
      <dgm:prSet presAssocID="{63DDE605-1825-480A-B758-8F9426F8EF4B}" presName="rootConnector" presStyleLbl="node2" presStyleIdx="1" presStyleCnt="4"/>
      <dgm:spPr/>
      <dgm:t>
        <a:bodyPr/>
        <a:lstStyle/>
        <a:p>
          <a:endParaRPr lang="en-US"/>
        </a:p>
      </dgm:t>
    </dgm:pt>
    <dgm:pt modelId="{E5F3ED8B-9BA7-4DF3-9BD8-DF0140902C8E}" type="pres">
      <dgm:prSet presAssocID="{63DDE605-1825-480A-B758-8F9426F8EF4B}" presName="hierChild4" presStyleCnt="0"/>
      <dgm:spPr/>
    </dgm:pt>
    <dgm:pt modelId="{F34B7118-44FC-473B-9923-6932F0CDE527}" type="pres">
      <dgm:prSet presAssocID="{0B4C1756-2292-4869-82DA-1D755D3903C2}" presName="Name37" presStyleLbl="parChTrans1D3" presStyleIdx="2" presStyleCnt="12"/>
      <dgm:spPr/>
      <dgm:t>
        <a:bodyPr/>
        <a:lstStyle/>
        <a:p>
          <a:endParaRPr lang="en-US"/>
        </a:p>
      </dgm:t>
    </dgm:pt>
    <dgm:pt modelId="{911418F9-3BEF-4858-B50B-7E0394A7A16F}" type="pres">
      <dgm:prSet presAssocID="{B74EF4E9-B6A4-492E-BE4C-A63058D24B60}" presName="hierRoot2" presStyleCnt="0">
        <dgm:presLayoutVars>
          <dgm:hierBranch val="init"/>
        </dgm:presLayoutVars>
      </dgm:prSet>
      <dgm:spPr/>
    </dgm:pt>
    <dgm:pt modelId="{E0A1B41A-ECDE-469F-BE4C-48E34D7B8BF2}" type="pres">
      <dgm:prSet presAssocID="{B74EF4E9-B6A4-492E-BE4C-A63058D24B60}" presName="rootComposite" presStyleCnt="0"/>
      <dgm:spPr/>
    </dgm:pt>
    <dgm:pt modelId="{7BC0A144-B7B3-4D54-B0B0-EDC01CEB2C4E}" type="pres">
      <dgm:prSet presAssocID="{B74EF4E9-B6A4-492E-BE4C-A63058D24B60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ED7BB-01F3-4A92-A283-546332F7A5F0}" type="pres">
      <dgm:prSet presAssocID="{B74EF4E9-B6A4-492E-BE4C-A63058D24B60}" presName="rootConnector" presStyleLbl="node3" presStyleIdx="2" presStyleCnt="12"/>
      <dgm:spPr/>
      <dgm:t>
        <a:bodyPr/>
        <a:lstStyle/>
        <a:p>
          <a:endParaRPr lang="en-US"/>
        </a:p>
      </dgm:t>
    </dgm:pt>
    <dgm:pt modelId="{74EB0933-D756-4529-92D2-1770894A72BF}" type="pres">
      <dgm:prSet presAssocID="{B74EF4E9-B6A4-492E-BE4C-A63058D24B60}" presName="hierChild4" presStyleCnt="0"/>
      <dgm:spPr/>
    </dgm:pt>
    <dgm:pt modelId="{49919718-7151-488E-8993-F5E90EC24087}" type="pres">
      <dgm:prSet presAssocID="{B74EF4E9-B6A4-492E-BE4C-A63058D24B60}" presName="hierChild5" presStyleCnt="0"/>
      <dgm:spPr/>
    </dgm:pt>
    <dgm:pt modelId="{3699D07F-6F2E-4EC3-BB9D-003E51BC8B69}" type="pres">
      <dgm:prSet presAssocID="{815DE9DE-44FB-44D8-8CF6-610E0C510216}" presName="Name37" presStyleLbl="parChTrans1D3" presStyleIdx="3" presStyleCnt="12"/>
      <dgm:spPr/>
      <dgm:t>
        <a:bodyPr/>
        <a:lstStyle/>
        <a:p>
          <a:endParaRPr lang="en-US"/>
        </a:p>
      </dgm:t>
    </dgm:pt>
    <dgm:pt modelId="{894906DF-1DB8-4424-8CBE-CD2519EC453C}" type="pres">
      <dgm:prSet presAssocID="{9FC69BE1-09C0-475F-A04E-7C6C5A7A563B}" presName="hierRoot2" presStyleCnt="0">
        <dgm:presLayoutVars>
          <dgm:hierBranch val="init"/>
        </dgm:presLayoutVars>
      </dgm:prSet>
      <dgm:spPr/>
    </dgm:pt>
    <dgm:pt modelId="{BC8D9D7C-29CE-410B-ABB5-931E0635C738}" type="pres">
      <dgm:prSet presAssocID="{9FC69BE1-09C0-475F-A04E-7C6C5A7A563B}" presName="rootComposite" presStyleCnt="0"/>
      <dgm:spPr/>
    </dgm:pt>
    <dgm:pt modelId="{B3A0BB25-344E-4B33-966C-D40FA45B8401}" type="pres">
      <dgm:prSet presAssocID="{9FC69BE1-09C0-475F-A04E-7C6C5A7A563B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D40-740D-4CD4-BEBE-D28D5D07EEB3}" type="pres">
      <dgm:prSet presAssocID="{9FC69BE1-09C0-475F-A04E-7C6C5A7A563B}" presName="rootConnector" presStyleLbl="node3" presStyleIdx="3" presStyleCnt="12"/>
      <dgm:spPr/>
      <dgm:t>
        <a:bodyPr/>
        <a:lstStyle/>
        <a:p>
          <a:endParaRPr lang="en-US"/>
        </a:p>
      </dgm:t>
    </dgm:pt>
    <dgm:pt modelId="{46438D3D-85B1-41BE-9218-1BFCF289280C}" type="pres">
      <dgm:prSet presAssocID="{9FC69BE1-09C0-475F-A04E-7C6C5A7A563B}" presName="hierChild4" presStyleCnt="0"/>
      <dgm:spPr/>
    </dgm:pt>
    <dgm:pt modelId="{908C9AB2-5B70-4649-9D5A-E077E08366AF}" type="pres">
      <dgm:prSet presAssocID="{9FC69BE1-09C0-475F-A04E-7C6C5A7A563B}" presName="hierChild5" presStyleCnt="0"/>
      <dgm:spPr/>
    </dgm:pt>
    <dgm:pt modelId="{B76D3638-8366-4430-90A2-BDDBFAEA7D26}" type="pres">
      <dgm:prSet presAssocID="{63DDE605-1825-480A-B758-8F9426F8EF4B}" presName="hierChild5" presStyleCnt="0"/>
      <dgm:spPr/>
    </dgm:pt>
    <dgm:pt modelId="{607FEBC7-4735-45E4-B06B-31876B6D09E3}" type="pres">
      <dgm:prSet presAssocID="{F5BECBD8-45BF-4470-9C54-C0EC4256E5C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90A3ECA-720C-4105-962F-8E234AB65E5C}" type="pres">
      <dgm:prSet presAssocID="{8B51FFCA-7923-4699-9E00-700D7991366D}" presName="hierRoot2" presStyleCnt="0">
        <dgm:presLayoutVars>
          <dgm:hierBranch val="init"/>
        </dgm:presLayoutVars>
      </dgm:prSet>
      <dgm:spPr/>
    </dgm:pt>
    <dgm:pt modelId="{88A3363B-A89B-4388-A212-D1568931219A}" type="pres">
      <dgm:prSet presAssocID="{8B51FFCA-7923-4699-9E00-700D7991366D}" presName="rootComposite" presStyleCnt="0"/>
      <dgm:spPr/>
    </dgm:pt>
    <dgm:pt modelId="{2A3F0C24-4991-49DB-AAD8-F34C9D47B73E}" type="pres">
      <dgm:prSet presAssocID="{8B51FFCA-7923-4699-9E00-700D7991366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033B5-463E-41D4-93C3-089FE47BFE98}" type="pres">
      <dgm:prSet presAssocID="{8B51FFCA-7923-4699-9E00-700D7991366D}" presName="rootConnector" presStyleLbl="node2" presStyleIdx="2" presStyleCnt="4"/>
      <dgm:spPr/>
      <dgm:t>
        <a:bodyPr/>
        <a:lstStyle/>
        <a:p>
          <a:endParaRPr lang="en-US"/>
        </a:p>
      </dgm:t>
    </dgm:pt>
    <dgm:pt modelId="{77666448-04BE-4294-92D7-7E04E08861BD}" type="pres">
      <dgm:prSet presAssocID="{8B51FFCA-7923-4699-9E00-700D7991366D}" presName="hierChild4" presStyleCnt="0"/>
      <dgm:spPr/>
    </dgm:pt>
    <dgm:pt modelId="{303C59B6-274A-4DE2-B012-1D1E1A71AE3E}" type="pres">
      <dgm:prSet presAssocID="{5AABF683-523F-4941-BAD8-6C7E503C54CB}" presName="Name37" presStyleLbl="parChTrans1D3" presStyleIdx="4" presStyleCnt="12"/>
      <dgm:spPr/>
      <dgm:t>
        <a:bodyPr/>
        <a:lstStyle/>
        <a:p>
          <a:endParaRPr lang="en-US"/>
        </a:p>
      </dgm:t>
    </dgm:pt>
    <dgm:pt modelId="{A52F27B8-05DC-49D3-BF13-570FDFA105B0}" type="pres">
      <dgm:prSet presAssocID="{5B66B3FF-CE59-4A22-9FA8-42E68DA1BA40}" presName="hierRoot2" presStyleCnt="0">
        <dgm:presLayoutVars>
          <dgm:hierBranch val="init"/>
        </dgm:presLayoutVars>
      </dgm:prSet>
      <dgm:spPr/>
    </dgm:pt>
    <dgm:pt modelId="{476E6BD7-5203-4DA5-B5B0-9E965D86E325}" type="pres">
      <dgm:prSet presAssocID="{5B66B3FF-CE59-4A22-9FA8-42E68DA1BA40}" presName="rootComposite" presStyleCnt="0"/>
      <dgm:spPr/>
    </dgm:pt>
    <dgm:pt modelId="{58A61309-C863-40B2-A487-054A635D7555}" type="pres">
      <dgm:prSet presAssocID="{5B66B3FF-CE59-4A22-9FA8-42E68DA1BA40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B682-C502-4B74-B5BA-D2562295D3C6}" type="pres">
      <dgm:prSet presAssocID="{5B66B3FF-CE59-4A22-9FA8-42E68DA1BA40}" presName="rootConnector" presStyleLbl="node3" presStyleIdx="4" presStyleCnt="12"/>
      <dgm:spPr/>
      <dgm:t>
        <a:bodyPr/>
        <a:lstStyle/>
        <a:p>
          <a:endParaRPr lang="en-US"/>
        </a:p>
      </dgm:t>
    </dgm:pt>
    <dgm:pt modelId="{C804FD3A-97F2-4851-BB94-395843B5EF01}" type="pres">
      <dgm:prSet presAssocID="{5B66B3FF-CE59-4A22-9FA8-42E68DA1BA40}" presName="hierChild4" presStyleCnt="0"/>
      <dgm:spPr/>
    </dgm:pt>
    <dgm:pt modelId="{3CB08868-AA4B-4A1D-BB19-12E0FAC831FE}" type="pres">
      <dgm:prSet presAssocID="{A0442B79-E5B6-4904-A6BA-938DE8C66469}" presName="Name37" presStyleLbl="parChTrans1D4" presStyleIdx="6" presStyleCnt="24"/>
      <dgm:spPr/>
      <dgm:t>
        <a:bodyPr/>
        <a:lstStyle/>
        <a:p>
          <a:endParaRPr lang="en-US"/>
        </a:p>
      </dgm:t>
    </dgm:pt>
    <dgm:pt modelId="{3D18DFA6-722F-42B5-A552-FB1459955075}" type="pres">
      <dgm:prSet presAssocID="{490BB0D9-C9CE-47B8-8894-D47F0C930796}" presName="hierRoot2" presStyleCnt="0">
        <dgm:presLayoutVars>
          <dgm:hierBranch val="init"/>
        </dgm:presLayoutVars>
      </dgm:prSet>
      <dgm:spPr/>
    </dgm:pt>
    <dgm:pt modelId="{C11F4EB9-E062-4534-8DE6-8FA1EE615F80}" type="pres">
      <dgm:prSet presAssocID="{490BB0D9-C9CE-47B8-8894-D47F0C930796}" presName="rootComposite" presStyleCnt="0"/>
      <dgm:spPr/>
    </dgm:pt>
    <dgm:pt modelId="{D7AF47DA-0CD8-4A04-A8D8-735C1BA7F0E6}" type="pres">
      <dgm:prSet presAssocID="{490BB0D9-C9CE-47B8-8894-D47F0C930796}" presName="rootText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606B5-F1DB-4EC4-835E-6D118A3BBF5D}" type="pres">
      <dgm:prSet presAssocID="{490BB0D9-C9CE-47B8-8894-D47F0C930796}" presName="rootConnector" presStyleLbl="node4" presStyleIdx="6" presStyleCnt="24"/>
      <dgm:spPr/>
      <dgm:t>
        <a:bodyPr/>
        <a:lstStyle/>
        <a:p>
          <a:endParaRPr lang="en-US"/>
        </a:p>
      </dgm:t>
    </dgm:pt>
    <dgm:pt modelId="{7AC0DC09-731E-4843-B607-17548A9554C3}" type="pres">
      <dgm:prSet presAssocID="{490BB0D9-C9CE-47B8-8894-D47F0C930796}" presName="hierChild4" presStyleCnt="0"/>
      <dgm:spPr/>
    </dgm:pt>
    <dgm:pt modelId="{D15A308B-3E73-479B-984E-EC1345DF2D59}" type="pres">
      <dgm:prSet presAssocID="{490BB0D9-C9CE-47B8-8894-D47F0C930796}" presName="hierChild5" presStyleCnt="0"/>
      <dgm:spPr/>
    </dgm:pt>
    <dgm:pt modelId="{B784A932-268C-4DD6-8564-3607EEDD29D4}" type="pres">
      <dgm:prSet presAssocID="{31E5311C-F8D7-4A3F-999C-38F6E7CF3F35}" presName="Name37" presStyleLbl="parChTrans1D4" presStyleIdx="7" presStyleCnt="24"/>
      <dgm:spPr/>
      <dgm:t>
        <a:bodyPr/>
        <a:lstStyle/>
        <a:p>
          <a:endParaRPr lang="en-US"/>
        </a:p>
      </dgm:t>
    </dgm:pt>
    <dgm:pt modelId="{7CA2B191-05BB-4CA9-980D-89600E65878E}" type="pres">
      <dgm:prSet presAssocID="{D7EE5F89-9D40-4AE3-A8A2-9D78BD815DD5}" presName="hierRoot2" presStyleCnt="0">
        <dgm:presLayoutVars>
          <dgm:hierBranch val="init"/>
        </dgm:presLayoutVars>
      </dgm:prSet>
      <dgm:spPr/>
    </dgm:pt>
    <dgm:pt modelId="{5A8A4DF1-F58E-4129-AB71-AD67F811C166}" type="pres">
      <dgm:prSet presAssocID="{D7EE5F89-9D40-4AE3-A8A2-9D78BD815DD5}" presName="rootComposite" presStyleCnt="0"/>
      <dgm:spPr/>
    </dgm:pt>
    <dgm:pt modelId="{90D48D32-E860-456F-903D-66F71F9909E5}" type="pres">
      <dgm:prSet presAssocID="{D7EE5F89-9D40-4AE3-A8A2-9D78BD815DD5}" presName="rootText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1975-9988-4D13-A3F2-4F1AE0987099}" type="pres">
      <dgm:prSet presAssocID="{D7EE5F89-9D40-4AE3-A8A2-9D78BD815DD5}" presName="rootConnector" presStyleLbl="node4" presStyleIdx="7" presStyleCnt="24"/>
      <dgm:spPr/>
      <dgm:t>
        <a:bodyPr/>
        <a:lstStyle/>
        <a:p>
          <a:endParaRPr lang="en-US"/>
        </a:p>
      </dgm:t>
    </dgm:pt>
    <dgm:pt modelId="{68F90968-1638-4BFB-88F6-2E3597B26C1E}" type="pres">
      <dgm:prSet presAssocID="{D7EE5F89-9D40-4AE3-A8A2-9D78BD815DD5}" presName="hierChild4" presStyleCnt="0"/>
      <dgm:spPr/>
    </dgm:pt>
    <dgm:pt modelId="{35AB7FFB-9E39-42A1-B76B-C4269F927D96}" type="pres">
      <dgm:prSet presAssocID="{D7EE5F89-9D40-4AE3-A8A2-9D78BD815DD5}" presName="hierChild5" presStyleCnt="0"/>
      <dgm:spPr/>
    </dgm:pt>
    <dgm:pt modelId="{C43447DC-1C82-454E-839E-95F0C1BB87EF}" type="pres">
      <dgm:prSet presAssocID="{C008C96C-3B56-402C-A075-9AFE79A94BE2}" presName="Name37" presStyleLbl="parChTrans1D4" presStyleIdx="8" presStyleCnt="24"/>
      <dgm:spPr/>
      <dgm:t>
        <a:bodyPr/>
        <a:lstStyle/>
        <a:p>
          <a:endParaRPr lang="en-US"/>
        </a:p>
      </dgm:t>
    </dgm:pt>
    <dgm:pt modelId="{9BA6980E-08D4-4C02-AD4E-EA81233E93EC}" type="pres">
      <dgm:prSet presAssocID="{A0B36832-74F6-4018-9B4B-15796B174625}" presName="hierRoot2" presStyleCnt="0">
        <dgm:presLayoutVars>
          <dgm:hierBranch val="init"/>
        </dgm:presLayoutVars>
      </dgm:prSet>
      <dgm:spPr/>
    </dgm:pt>
    <dgm:pt modelId="{CE3025CD-F256-4E32-9337-5FFB9196E898}" type="pres">
      <dgm:prSet presAssocID="{A0B36832-74F6-4018-9B4B-15796B174625}" presName="rootComposite" presStyleCnt="0"/>
      <dgm:spPr/>
    </dgm:pt>
    <dgm:pt modelId="{866EDF35-850A-4784-884B-F781F416DB8E}" type="pres">
      <dgm:prSet presAssocID="{A0B36832-74F6-4018-9B4B-15796B174625}" presName="rootText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9B5C-7B7F-4213-8A67-250845FD1AAD}" type="pres">
      <dgm:prSet presAssocID="{A0B36832-74F6-4018-9B4B-15796B174625}" presName="rootConnector" presStyleLbl="node4" presStyleIdx="8" presStyleCnt="24"/>
      <dgm:spPr/>
      <dgm:t>
        <a:bodyPr/>
        <a:lstStyle/>
        <a:p>
          <a:endParaRPr lang="en-US"/>
        </a:p>
      </dgm:t>
    </dgm:pt>
    <dgm:pt modelId="{7C8768D5-980A-4841-A16E-669FF57C3667}" type="pres">
      <dgm:prSet presAssocID="{A0B36832-74F6-4018-9B4B-15796B174625}" presName="hierChild4" presStyleCnt="0"/>
      <dgm:spPr/>
    </dgm:pt>
    <dgm:pt modelId="{5F3456CA-A088-4401-AA1E-C1CD9939FD11}" type="pres">
      <dgm:prSet presAssocID="{A0B36832-74F6-4018-9B4B-15796B174625}" presName="hierChild5" presStyleCnt="0"/>
      <dgm:spPr/>
    </dgm:pt>
    <dgm:pt modelId="{0ADF31ED-8B0F-4F47-B4E0-AC6724A5B493}" type="pres">
      <dgm:prSet presAssocID="{5B66B3FF-CE59-4A22-9FA8-42E68DA1BA40}" presName="hierChild5" presStyleCnt="0"/>
      <dgm:spPr/>
    </dgm:pt>
    <dgm:pt modelId="{73DF4148-620F-4509-8F8C-EC22A149555E}" type="pres">
      <dgm:prSet presAssocID="{958BACC7-E8A8-48C7-B6DF-FC75D3C495B9}" presName="Name37" presStyleLbl="parChTrans1D3" presStyleIdx="5" presStyleCnt="12"/>
      <dgm:spPr/>
      <dgm:t>
        <a:bodyPr/>
        <a:lstStyle/>
        <a:p>
          <a:endParaRPr lang="en-US"/>
        </a:p>
      </dgm:t>
    </dgm:pt>
    <dgm:pt modelId="{AE4C7722-69B1-4001-A083-EB2EBDCAFE9E}" type="pres">
      <dgm:prSet presAssocID="{EBBFD6AE-37EF-423F-AADE-C92B7ECE710E}" presName="hierRoot2" presStyleCnt="0">
        <dgm:presLayoutVars>
          <dgm:hierBranch val="init"/>
        </dgm:presLayoutVars>
      </dgm:prSet>
      <dgm:spPr/>
    </dgm:pt>
    <dgm:pt modelId="{68430381-1B99-4937-A7CB-AAEEA846E132}" type="pres">
      <dgm:prSet presAssocID="{EBBFD6AE-37EF-423F-AADE-C92B7ECE710E}" presName="rootComposite" presStyleCnt="0"/>
      <dgm:spPr/>
    </dgm:pt>
    <dgm:pt modelId="{6BDB101A-3019-4CB7-90A4-86AB41B04026}" type="pres">
      <dgm:prSet presAssocID="{EBBFD6AE-37EF-423F-AADE-C92B7ECE710E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59467-5E61-450E-A89A-84FE6342647D}" type="pres">
      <dgm:prSet presAssocID="{EBBFD6AE-37EF-423F-AADE-C92B7ECE710E}" presName="rootConnector" presStyleLbl="node3" presStyleIdx="5" presStyleCnt="12"/>
      <dgm:spPr/>
      <dgm:t>
        <a:bodyPr/>
        <a:lstStyle/>
        <a:p>
          <a:endParaRPr lang="en-US"/>
        </a:p>
      </dgm:t>
    </dgm:pt>
    <dgm:pt modelId="{4AAF8B9D-9FF4-40C2-865A-1E2A0011FF01}" type="pres">
      <dgm:prSet presAssocID="{EBBFD6AE-37EF-423F-AADE-C92B7ECE710E}" presName="hierChild4" presStyleCnt="0"/>
      <dgm:spPr/>
    </dgm:pt>
    <dgm:pt modelId="{EB968415-B691-4BF5-BB9C-59081087656E}" type="pres">
      <dgm:prSet presAssocID="{9A6A30C1-9724-44CE-B2F7-5FD3DEFDB8CE}" presName="Name37" presStyleLbl="parChTrans1D4" presStyleIdx="9" presStyleCnt="24"/>
      <dgm:spPr/>
      <dgm:t>
        <a:bodyPr/>
        <a:lstStyle/>
        <a:p>
          <a:endParaRPr lang="en-US"/>
        </a:p>
      </dgm:t>
    </dgm:pt>
    <dgm:pt modelId="{9152A57E-31B4-4331-84F3-BD32CF19A954}" type="pres">
      <dgm:prSet presAssocID="{AA905D5B-5DB8-4392-B3F0-DA082C09185A}" presName="hierRoot2" presStyleCnt="0">
        <dgm:presLayoutVars>
          <dgm:hierBranch val="init"/>
        </dgm:presLayoutVars>
      </dgm:prSet>
      <dgm:spPr/>
    </dgm:pt>
    <dgm:pt modelId="{B00C461E-CF62-491E-86FE-3FDBD3EEF216}" type="pres">
      <dgm:prSet presAssocID="{AA905D5B-5DB8-4392-B3F0-DA082C09185A}" presName="rootComposite" presStyleCnt="0"/>
      <dgm:spPr/>
    </dgm:pt>
    <dgm:pt modelId="{0B2ECE32-E0DF-4167-883F-19142D849491}" type="pres">
      <dgm:prSet presAssocID="{AA905D5B-5DB8-4392-B3F0-DA082C09185A}" presName="rootText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77579-49C4-489D-987F-C4EAC76DD191}" type="pres">
      <dgm:prSet presAssocID="{AA905D5B-5DB8-4392-B3F0-DA082C09185A}" presName="rootConnector" presStyleLbl="node4" presStyleIdx="9" presStyleCnt="24"/>
      <dgm:spPr/>
      <dgm:t>
        <a:bodyPr/>
        <a:lstStyle/>
        <a:p>
          <a:endParaRPr lang="en-US"/>
        </a:p>
      </dgm:t>
    </dgm:pt>
    <dgm:pt modelId="{9C635561-EB8B-4DC3-A0F9-5238B3149A5C}" type="pres">
      <dgm:prSet presAssocID="{AA905D5B-5DB8-4392-B3F0-DA082C09185A}" presName="hierChild4" presStyleCnt="0"/>
      <dgm:spPr/>
    </dgm:pt>
    <dgm:pt modelId="{2094AEBF-8B88-4459-B9D7-8DFA2443E7E5}" type="pres">
      <dgm:prSet presAssocID="{AA905D5B-5DB8-4392-B3F0-DA082C09185A}" presName="hierChild5" presStyleCnt="0"/>
      <dgm:spPr/>
    </dgm:pt>
    <dgm:pt modelId="{40E87073-7AEE-4893-81DE-E6DB763D9925}" type="pres">
      <dgm:prSet presAssocID="{39F723A4-7F5A-46C8-8CE6-AB93B1735983}" presName="Name37" presStyleLbl="parChTrans1D4" presStyleIdx="10" presStyleCnt="24"/>
      <dgm:spPr/>
      <dgm:t>
        <a:bodyPr/>
        <a:lstStyle/>
        <a:p>
          <a:endParaRPr lang="en-US"/>
        </a:p>
      </dgm:t>
    </dgm:pt>
    <dgm:pt modelId="{1A2C3F1A-3F10-454D-9F51-E811C0A5ECDB}" type="pres">
      <dgm:prSet presAssocID="{A003C157-1133-43F3-97C9-B72618373AD9}" presName="hierRoot2" presStyleCnt="0">
        <dgm:presLayoutVars>
          <dgm:hierBranch val="init"/>
        </dgm:presLayoutVars>
      </dgm:prSet>
      <dgm:spPr/>
    </dgm:pt>
    <dgm:pt modelId="{4A6EBD6A-864C-4621-AECD-9141BFD90469}" type="pres">
      <dgm:prSet presAssocID="{A003C157-1133-43F3-97C9-B72618373AD9}" presName="rootComposite" presStyleCnt="0"/>
      <dgm:spPr/>
    </dgm:pt>
    <dgm:pt modelId="{59C716B5-7201-492E-9109-972F20CFAC0D}" type="pres">
      <dgm:prSet presAssocID="{A003C157-1133-43F3-97C9-B72618373AD9}" presName="rootText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8C94F-C47F-4A3D-85AC-DEF856EC5828}" type="pres">
      <dgm:prSet presAssocID="{A003C157-1133-43F3-97C9-B72618373AD9}" presName="rootConnector" presStyleLbl="node4" presStyleIdx="10" presStyleCnt="24"/>
      <dgm:spPr/>
      <dgm:t>
        <a:bodyPr/>
        <a:lstStyle/>
        <a:p>
          <a:endParaRPr lang="en-US"/>
        </a:p>
      </dgm:t>
    </dgm:pt>
    <dgm:pt modelId="{24403A5C-C259-4BAB-80A7-92F9480FC23B}" type="pres">
      <dgm:prSet presAssocID="{A003C157-1133-43F3-97C9-B72618373AD9}" presName="hierChild4" presStyleCnt="0"/>
      <dgm:spPr/>
    </dgm:pt>
    <dgm:pt modelId="{5239C3ED-846E-46FE-9FC1-2DC924618725}" type="pres">
      <dgm:prSet presAssocID="{A003C157-1133-43F3-97C9-B72618373AD9}" presName="hierChild5" presStyleCnt="0"/>
      <dgm:spPr/>
    </dgm:pt>
    <dgm:pt modelId="{7A1085F1-8FC1-4091-8B5B-DB151E5283CF}" type="pres">
      <dgm:prSet presAssocID="{20E766BD-B89F-4E6E-AF72-16CF2EE9F66F}" presName="Name37" presStyleLbl="parChTrans1D4" presStyleIdx="11" presStyleCnt="24"/>
      <dgm:spPr/>
      <dgm:t>
        <a:bodyPr/>
        <a:lstStyle/>
        <a:p>
          <a:endParaRPr lang="en-US"/>
        </a:p>
      </dgm:t>
    </dgm:pt>
    <dgm:pt modelId="{5DB35798-B9D1-4BA4-9C98-FE582AA3DDEF}" type="pres">
      <dgm:prSet presAssocID="{DAE6ECFF-7E6A-4027-B4ED-6DE4F1AFB1F1}" presName="hierRoot2" presStyleCnt="0">
        <dgm:presLayoutVars>
          <dgm:hierBranch val="init"/>
        </dgm:presLayoutVars>
      </dgm:prSet>
      <dgm:spPr/>
    </dgm:pt>
    <dgm:pt modelId="{8C244015-DED3-4E2E-8986-D0E0A9B5AD86}" type="pres">
      <dgm:prSet presAssocID="{DAE6ECFF-7E6A-4027-B4ED-6DE4F1AFB1F1}" presName="rootComposite" presStyleCnt="0"/>
      <dgm:spPr/>
    </dgm:pt>
    <dgm:pt modelId="{90BE06FF-BF0F-480E-B03B-576A748732F2}" type="pres">
      <dgm:prSet presAssocID="{DAE6ECFF-7E6A-4027-B4ED-6DE4F1AFB1F1}" presName="rootText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302D-589C-414F-A88F-C7034092873F}" type="pres">
      <dgm:prSet presAssocID="{DAE6ECFF-7E6A-4027-B4ED-6DE4F1AFB1F1}" presName="rootConnector" presStyleLbl="node4" presStyleIdx="11" presStyleCnt="24"/>
      <dgm:spPr/>
      <dgm:t>
        <a:bodyPr/>
        <a:lstStyle/>
        <a:p>
          <a:endParaRPr lang="en-US"/>
        </a:p>
      </dgm:t>
    </dgm:pt>
    <dgm:pt modelId="{8F5E31BD-79E0-452D-B5A1-BB55E1F5FEF1}" type="pres">
      <dgm:prSet presAssocID="{DAE6ECFF-7E6A-4027-B4ED-6DE4F1AFB1F1}" presName="hierChild4" presStyleCnt="0"/>
      <dgm:spPr/>
    </dgm:pt>
    <dgm:pt modelId="{D708C48D-76D5-489A-A91B-C98CE7A4526C}" type="pres">
      <dgm:prSet presAssocID="{DAE6ECFF-7E6A-4027-B4ED-6DE4F1AFB1F1}" presName="hierChild5" presStyleCnt="0"/>
      <dgm:spPr/>
    </dgm:pt>
    <dgm:pt modelId="{782A754D-B27E-455C-B152-63D30E3123EA}" type="pres">
      <dgm:prSet presAssocID="{EBBFD6AE-37EF-423F-AADE-C92B7ECE710E}" presName="hierChild5" presStyleCnt="0"/>
      <dgm:spPr/>
    </dgm:pt>
    <dgm:pt modelId="{C3A0900C-F03C-4573-9C73-963BC3367742}" type="pres">
      <dgm:prSet presAssocID="{6B06FC05-79E9-4D6E-B211-E45B3EC41B59}" presName="Name37" presStyleLbl="parChTrans1D3" presStyleIdx="6" presStyleCnt="12"/>
      <dgm:spPr/>
      <dgm:t>
        <a:bodyPr/>
        <a:lstStyle/>
        <a:p>
          <a:endParaRPr lang="en-US"/>
        </a:p>
      </dgm:t>
    </dgm:pt>
    <dgm:pt modelId="{E1ADB1AC-960C-4BFA-9DFF-F1A228602176}" type="pres">
      <dgm:prSet presAssocID="{CDC3CE5B-0020-479C-B103-1900CB4B8FA4}" presName="hierRoot2" presStyleCnt="0">
        <dgm:presLayoutVars>
          <dgm:hierBranch val="init"/>
        </dgm:presLayoutVars>
      </dgm:prSet>
      <dgm:spPr/>
    </dgm:pt>
    <dgm:pt modelId="{379D9F77-A395-4CB3-B15D-4FBD2DF7E486}" type="pres">
      <dgm:prSet presAssocID="{CDC3CE5B-0020-479C-B103-1900CB4B8FA4}" presName="rootComposite" presStyleCnt="0"/>
      <dgm:spPr/>
    </dgm:pt>
    <dgm:pt modelId="{91717A56-18D8-4DA8-B080-6F18B46331B4}" type="pres">
      <dgm:prSet presAssocID="{CDC3CE5B-0020-479C-B103-1900CB4B8FA4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F22B8-C39D-4F2F-910E-26BE9CBE4E75}" type="pres">
      <dgm:prSet presAssocID="{CDC3CE5B-0020-479C-B103-1900CB4B8FA4}" presName="rootConnector" presStyleLbl="node3" presStyleIdx="6" presStyleCnt="12"/>
      <dgm:spPr/>
      <dgm:t>
        <a:bodyPr/>
        <a:lstStyle/>
        <a:p>
          <a:endParaRPr lang="en-US"/>
        </a:p>
      </dgm:t>
    </dgm:pt>
    <dgm:pt modelId="{58AC1FAB-9A15-4E35-B690-5BC7C86A9661}" type="pres">
      <dgm:prSet presAssocID="{CDC3CE5B-0020-479C-B103-1900CB4B8FA4}" presName="hierChild4" presStyleCnt="0"/>
      <dgm:spPr/>
    </dgm:pt>
    <dgm:pt modelId="{C9DB245F-D4C8-4CCF-8914-661FF2669AB8}" type="pres">
      <dgm:prSet presAssocID="{CFCD196A-16E7-4455-B2C3-B26218C292FC}" presName="Name37" presStyleLbl="parChTrans1D4" presStyleIdx="12" presStyleCnt="24"/>
      <dgm:spPr/>
      <dgm:t>
        <a:bodyPr/>
        <a:lstStyle/>
        <a:p>
          <a:endParaRPr lang="en-US"/>
        </a:p>
      </dgm:t>
    </dgm:pt>
    <dgm:pt modelId="{BC8738B8-36CE-4B26-A2B1-11BA1DA1C47A}" type="pres">
      <dgm:prSet presAssocID="{17F86051-BB85-4116-A64F-B752006ECB37}" presName="hierRoot2" presStyleCnt="0">
        <dgm:presLayoutVars>
          <dgm:hierBranch val="init"/>
        </dgm:presLayoutVars>
      </dgm:prSet>
      <dgm:spPr/>
    </dgm:pt>
    <dgm:pt modelId="{16CD445D-8AA8-4D47-BD8B-C635AB4E6D03}" type="pres">
      <dgm:prSet presAssocID="{17F86051-BB85-4116-A64F-B752006ECB37}" presName="rootComposite" presStyleCnt="0"/>
      <dgm:spPr/>
    </dgm:pt>
    <dgm:pt modelId="{64314842-85C9-43B5-B89B-C16650217572}" type="pres">
      <dgm:prSet presAssocID="{17F86051-BB85-4116-A64F-B752006ECB37}" presName="rootText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9F195-FCFE-410A-B7D0-ED5F8CF0528D}" type="pres">
      <dgm:prSet presAssocID="{17F86051-BB85-4116-A64F-B752006ECB37}" presName="rootConnector" presStyleLbl="node4" presStyleIdx="12" presStyleCnt="24"/>
      <dgm:spPr/>
      <dgm:t>
        <a:bodyPr/>
        <a:lstStyle/>
        <a:p>
          <a:endParaRPr lang="en-US"/>
        </a:p>
      </dgm:t>
    </dgm:pt>
    <dgm:pt modelId="{8F2ACCB6-27EF-4E10-96DB-428759BF0040}" type="pres">
      <dgm:prSet presAssocID="{17F86051-BB85-4116-A64F-B752006ECB37}" presName="hierChild4" presStyleCnt="0"/>
      <dgm:spPr/>
    </dgm:pt>
    <dgm:pt modelId="{1613ECED-C232-4331-A340-9BA052A09D69}" type="pres">
      <dgm:prSet presAssocID="{B9BF41AB-E354-4BA4-8829-A9DAA5CC1B08}" presName="Name37" presStyleLbl="parChTrans1D4" presStyleIdx="13" presStyleCnt="24"/>
      <dgm:spPr/>
      <dgm:t>
        <a:bodyPr/>
        <a:lstStyle/>
        <a:p>
          <a:endParaRPr lang="en-US"/>
        </a:p>
      </dgm:t>
    </dgm:pt>
    <dgm:pt modelId="{F6314C5B-AF52-469D-8EBB-C6356C8F19D5}" type="pres">
      <dgm:prSet presAssocID="{A0140B42-D117-4CED-8BF0-C355AB24F4C0}" presName="hierRoot2" presStyleCnt="0">
        <dgm:presLayoutVars>
          <dgm:hierBranch val="init"/>
        </dgm:presLayoutVars>
      </dgm:prSet>
      <dgm:spPr/>
    </dgm:pt>
    <dgm:pt modelId="{C65E6343-6CA5-4A51-82FC-E009A502A6CA}" type="pres">
      <dgm:prSet presAssocID="{A0140B42-D117-4CED-8BF0-C355AB24F4C0}" presName="rootComposite" presStyleCnt="0"/>
      <dgm:spPr/>
    </dgm:pt>
    <dgm:pt modelId="{9CFF389E-C520-45F2-B53C-A306B2545F07}" type="pres">
      <dgm:prSet presAssocID="{A0140B42-D117-4CED-8BF0-C355AB24F4C0}" presName="rootText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81941B-A25B-4D82-971F-0D5D9D339CC1}" type="pres">
      <dgm:prSet presAssocID="{A0140B42-D117-4CED-8BF0-C355AB24F4C0}" presName="rootConnector" presStyleLbl="node4" presStyleIdx="13" presStyleCnt="24"/>
      <dgm:spPr/>
      <dgm:t>
        <a:bodyPr/>
        <a:lstStyle/>
        <a:p>
          <a:endParaRPr lang="en-US"/>
        </a:p>
      </dgm:t>
    </dgm:pt>
    <dgm:pt modelId="{B3CA6C9A-3003-462C-AE95-8CC4C9137324}" type="pres">
      <dgm:prSet presAssocID="{A0140B42-D117-4CED-8BF0-C355AB24F4C0}" presName="hierChild4" presStyleCnt="0"/>
      <dgm:spPr/>
    </dgm:pt>
    <dgm:pt modelId="{30C4AC4C-1678-44E7-BF51-FAE149815B72}" type="pres">
      <dgm:prSet presAssocID="{A0140B42-D117-4CED-8BF0-C355AB24F4C0}" presName="hierChild5" presStyleCnt="0"/>
      <dgm:spPr/>
    </dgm:pt>
    <dgm:pt modelId="{163BFAED-D607-40F0-B0EE-E25BC7CCF473}" type="pres">
      <dgm:prSet presAssocID="{6CED0233-A1A2-4D6F-A750-44C30CF15F03}" presName="Name37" presStyleLbl="parChTrans1D4" presStyleIdx="14" presStyleCnt="24"/>
      <dgm:spPr/>
      <dgm:t>
        <a:bodyPr/>
        <a:lstStyle/>
        <a:p>
          <a:endParaRPr lang="en-US"/>
        </a:p>
      </dgm:t>
    </dgm:pt>
    <dgm:pt modelId="{FE95B9AF-5EDA-4F07-9FD1-71FB2B82F9BC}" type="pres">
      <dgm:prSet presAssocID="{B8158E07-9A45-4584-885D-DB0B95AF5BA5}" presName="hierRoot2" presStyleCnt="0">
        <dgm:presLayoutVars>
          <dgm:hierBranch val="init"/>
        </dgm:presLayoutVars>
      </dgm:prSet>
      <dgm:spPr/>
    </dgm:pt>
    <dgm:pt modelId="{26443E02-DB32-4156-9D41-37CFBF0F2D64}" type="pres">
      <dgm:prSet presAssocID="{B8158E07-9A45-4584-885D-DB0B95AF5BA5}" presName="rootComposite" presStyleCnt="0"/>
      <dgm:spPr/>
    </dgm:pt>
    <dgm:pt modelId="{3BB9DEB8-C6AE-4BF4-963B-4EA65BB0DA95}" type="pres">
      <dgm:prSet presAssocID="{B8158E07-9A45-4584-885D-DB0B95AF5BA5}" presName="rootText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3FCA5-713A-48D1-B75F-065461069416}" type="pres">
      <dgm:prSet presAssocID="{B8158E07-9A45-4584-885D-DB0B95AF5BA5}" presName="rootConnector" presStyleLbl="node4" presStyleIdx="14" presStyleCnt="24"/>
      <dgm:spPr/>
      <dgm:t>
        <a:bodyPr/>
        <a:lstStyle/>
        <a:p>
          <a:endParaRPr lang="en-US"/>
        </a:p>
      </dgm:t>
    </dgm:pt>
    <dgm:pt modelId="{F1D0A0EC-2526-476A-B28C-6C3089049B23}" type="pres">
      <dgm:prSet presAssocID="{B8158E07-9A45-4584-885D-DB0B95AF5BA5}" presName="hierChild4" presStyleCnt="0"/>
      <dgm:spPr/>
    </dgm:pt>
    <dgm:pt modelId="{491C4BA1-D195-42C7-9897-3BD5CA5D7327}" type="pres">
      <dgm:prSet presAssocID="{B8158E07-9A45-4584-885D-DB0B95AF5BA5}" presName="hierChild5" presStyleCnt="0"/>
      <dgm:spPr/>
    </dgm:pt>
    <dgm:pt modelId="{72D92A33-4164-4980-9FC8-AAB26C282AE9}" type="pres">
      <dgm:prSet presAssocID="{573BBFFC-BD88-4EA5-8E30-8BD359A7B1F0}" presName="Name37" presStyleLbl="parChTrans1D4" presStyleIdx="15" presStyleCnt="24"/>
      <dgm:spPr/>
      <dgm:t>
        <a:bodyPr/>
        <a:lstStyle/>
        <a:p>
          <a:endParaRPr lang="en-US"/>
        </a:p>
      </dgm:t>
    </dgm:pt>
    <dgm:pt modelId="{197B2E5D-0AE7-4FC1-9398-31319122A981}" type="pres">
      <dgm:prSet presAssocID="{1B8572E5-DB39-4C28-8482-22E25EE84689}" presName="hierRoot2" presStyleCnt="0">
        <dgm:presLayoutVars>
          <dgm:hierBranch val="init"/>
        </dgm:presLayoutVars>
      </dgm:prSet>
      <dgm:spPr/>
    </dgm:pt>
    <dgm:pt modelId="{5D4F4518-3C07-49F0-A2CE-922A568AEB47}" type="pres">
      <dgm:prSet presAssocID="{1B8572E5-DB39-4C28-8482-22E25EE84689}" presName="rootComposite" presStyleCnt="0"/>
      <dgm:spPr/>
    </dgm:pt>
    <dgm:pt modelId="{4E8AF979-7B5B-4D87-A6C9-0FD13BBD7C3B}" type="pres">
      <dgm:prSet presAssocID="{1B8572E5-DB39-4C28-8482-22E25EE84689}" presName="rootText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D7E9D-0DE4-4E90-B4ED-434E6907AC86}" type="pres">
      <dgm:prSet presAssocID="{1B8572E5-DB39-4C28-8482-22E25EE84689}" presName="rootConnector" presStyleLbl="node4" presStyleIdx="15" presStyleCnt="24"/>
      <dgm:spPr/>
      <dgm:t>
        <a:bodyPr/>
        <a:lstStyle/>
        <a:p>
          <a:endParaRPr lang="en-US"/>
        </a:p>
      </dgm:t>
    </dgm:pt>
    <dgm:pt modelId="{C179688D-3C95-44DE-947D-5B5985C515DF}" type="pres">
      <dgm:prSet presAssocID="{1B8572E5-DB39-4C28-8482-22E25EE84689}" presName="hierChild4" presStyleCnt="0"/>
      <dgm:spPr/>
    </dgm:pt>
    <dgm:pt modelId="{A1D26F6A-9C5A-4DCB-8BCE-162781ED9F3C}" type="pres">
      <dgm:prSet presAssocID="{1B8572E5-DB39-4C28-8482-22E25EE84689}" presName="hierChild5" presStyleCnt="0"/>
      <dgm:spPr/>
    </dgm:pt>
    <dgm:pt modelId="{A0F23E73-AB9E-4D61-9101-A5A59652954E}" type="pres">
      <dgm:prSet presAssocID="{17F86051-BB85-4116-A64F-B752006ECB37}" presName="hierChild5" presStyleCnt="0"/>
      <dgm:spPr/>
    </dgm:pt>
    <dgm:pt modelId="{0CE416E8-4FD8-445B-B331-B817942B4274}" type="pres">
      <dgm:prSet presAssocID="{3F7D0123-DCC1-48A2-865F-18EF293185DC}" presName="Name37" presStyleLbl="parChTrans1D4" presStyleIdx="16" presStyleCnt="24"/>
      <dgm:spPr/>
      <dgm:t>
        <a:bodyPr/>
        <a:lstStyle/>
        <a:p>
          <a:endParaRPr lang="en-US"/>
        </a:p>
      </dgm:t>
    </dgm:pt>
    <dgm:pt modelId="{36DF3028-12B1-4401-816D-9D081181CCF4}" type="pres">
      <dgm:prSet presAssocID="{6EBE8029-46B2-4FD0-A745-433F383E9E53}" presName="hierRoot2" presStyleCnt="0">
        <dgm:presLayoutVars>
          <dgm:hierBranch val="init"/>
        </dgm:presLayoutVars>
      </dgm:prSet>
      <dgm:spPr/>
    </dgm:pt>
    <dgm:pt modelId="{8078ABE0-75FA-4C8A-8D7A-053485D2B9BD}" type="pres">
      <dgm:prSet presAssocID="{6EBE8029-46B2-4FD0-A745-433F383E9E53}" presName="rootComposite" presStyleCnt="0"/>
      <dgm:spPr/>
    </dgm:pt>
    <dgm:pt modelId="{89B3D571-1CA1-4F65-8296-981AD484FD96}" type="pres">
      <dgm:prSet presAssocID="{6EBE8029-46B2-4FD0-A745-433F383E9E53}" presName="rootText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A93AD-8B7A-4D5A-899D-FF69C9CB040A}" type="pres">
      <dgm:prSet presAssocID="{6EBE8029-46B2-4FD0-A745-433F383E9E53}" presName="rootConnector" presStyleLbl="node4" presStyleIdx="16" presStyleCnt="24"/>
      <dgm:spPr/>
      <dgm:t>
        <a:bodyPr/>
        <a:lstStyle/>
        <a:p>
          <a:endParaRPr lang="en-US"/>
        </a:p>
      </dgm:t>
    </dgm:pt>
    <dgm:pt modelId="{6B787DDF-350D-4507-B8B0-D6FD870B4EDB}" type="pres">
      <dgm:prSet presAssocID="{6EBE8029-46B2-4FD0-A745-433F383E9E53}" presName="hierChild4" presStyleCnt="0"/>
      <dgm:spPr/>
    </dgm:pt>
    <dgm:pt modelId="{3ADE05DF-93D8-444A-8183-CB037FA3ACAE}" type="pres">
      <dgm:prSet presAssocID="{C2413C55-4422-4EAC-85AA-6EBD203906F9}" presName="Name37" presStyleLbl="parChTrans1D4" presStyleIdx="17" presStyleCnt="24"/>
      <dgm:spPr/>
      <dgm:t>
        <a:bodyPr/>
        <a:lstStyle/>
        <a:p>
          <a:endParaRPr lang="en-US"/>
        </a:p>
      </dgm:t>
    </dgm:pt>
    <dgm:pt modelId="{2F53D224-FD13-4359-BA28-6E3228607150}" type="pres">
      <dgm:prSet presAssocID="{A25EA161-0642-48C0-9DEE-95D3B37EFD33}" presName="hierRoot2" presStyleCnt="0">
        <dgm:presLayoutVars>
          <dgm:hierBranch val="init"/>
        </dgm:presLayoutVars>
      </dgm:prSet>
      <dgm:spPr/>
    </dgm:pt>
    <dgm:pt modelId="{5E855313-D61D-43BD-8DC9-B81238F82732}" type="pres">
      <dgm:prSet presAssocID="{A25EA161-0642-48C0-9DEE-95D3B37EFD33}" presName="rootComposite" presStyleCnt="0"/>
      <dgm:spPr/>
    </dgm:pt>
    <dgm:pt modelId="{C48F42FB-4EB0-4E4D-A932-BF71272556A2}" type="pres">
      <dgm:prSet presAssocID="{A25EA161-0642-48C0-9DEE-95D3B37EFD33}" presName="rootText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6AE-289E-4174-A0ED-FBED96A98C4D}" type="pres">
      <dgm:prSet presAssocID="{A25EA161-0642-48C0-9DEE-95D3B37EFD33}" presName="rootConnector" presStyleLbl="node4" presStyleIdx="17" presStyleCnt="24"/>
      <dgm:spPr/>
      <dgm:t>
        <a:bodyPr/>
        <a:lstStyle/>
        <a:p>
          <a:endParaRPr lang="en-US"/>
        </a:p>
      </dgm:t>
    </dgm:pt>
    <dgm:pt modelId="{B196F9DA-516A-4A99-A2CB-D40DF3A242E9}" type="pres">
      <dgm:prSet presAssocID="{A25EA161-0642-48C0-9DEE-95D3B37EFD33}" presName="hierChild4" presStyleCnt="0"/>
      <dgm:spPr/>
    </dgm:pt>
    <dgm:pt modelId="{D632AD4E-873F-4B5E-AAC6-4AFA78CADE1B}" type="pres">
      <dgm:prSet presAssocID="{A25EA161-0642-48C0-9DEE-95D3B37EFD33}" presName="hierChild5" presStyleCnt="0"/>
      <dgm:spPr/>
    </dgm:pt>
    <dgm:pt modelId="{1E602A02-2694-4419-A858-653987BB302F}" type="pres">
      <dgm:prSet presAssocID="{7ABD1DB3-4915-4719-B25B-AE867CDC45E8}" presName="Name37" presStyleLbl="parChTrans1D4" presStyleIdx="18" presStyleCnt="24"/>
      <dgm:spPr/>
      <dgm:t>
        <a:bodyPr/>
        <a:lstStyle/>
        <a:p>
          <a:endParaRPr lang="en-US"/>
        </a:p>
      </dgm:t>
    </dgm:pt>
    <dgm:pt modelId="{953DE847-B6F9-4591-802C-39F9B3937FD8}" type="pres">
      <dgm:prSet presAssocID="{58506D4C-D2D4-4CEA-9241-BA8BB27C3B4E}" presName="hierRoot2" presStyleCnt="0">
        <dgm:presLayoutVars>
          <dgm:hierBranch val="init"/>
        </dgm:presLayoutVars>
      </dgm:prSet>
      <dgm:spPr/>
    </dgm:pt>
    <dgm:pt modelId="{57B3766E-4D70-4878-947E-0BAC4C6C83DC}" type="pres">
      <dgm:prSet presAssocID="{58506D4C-D2D4-4CEA-9241-BA8BB27C3B4E}" presName="rootComposite" presStyleCnt="0"/>
      <dgm:spPr/>
    </dgm:pt>
    <dgm:pt modelId="{6D5DEC6E-87C7-49C8-8714-5BB0EE0F153A}" type="pres">
      <dgm:prSet presAssocID="{58506D4C-D2D4-4CEA-9241-BA8BB27C3B4E}" presName="rootText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EC7E6-87E8-4CA7-8C8E-9CC847CCC06F}" type="pres">
      <dgm:prSet presAssocID="{58506D4C-D2D4-4CEA-9241-BA8BB27C3B4E}" presName="rootConnector" presStyleLbl="node4" presStyleIdx="18" presStyleCnt="24"/>
      <dgm:spPr/>
      <dgm:t>
        <a:bodyPr/>
        <a:lstStyle/>
        <a:p>
          <a:endParaRPr lang="en-US"/>
        </a:p>
      </dgm:t>
    </dgm:pt>
    <dgm:pt modelId="{C3F8BEE1-3C0E-4346-8E02-513273502649}" type="pres">
      <dgm:prSet presAssocID="{58506D4C-D2D4-4CEA-9241-BA8BB27C3B4E}" presName="hierChild4" presStyleCnt="0"/>
      <dgm:spPr/>
    </dgm:pt>
    <dgm:pt modelId="{D47442D6-C8A9-4FF6-8E6A-58839C9989D9}" type="pres">
      <dgm:prSet presAssocID="{58506D4C-D2D4-4CEA-9241-BA8BB27C3B4E}" presName="hierChild5" presStyleCnt="0"/>
      <dgm:spPr/>
    </dgm:pt>
    <dgm:pt modelId="{87C48ED0-C188-4048-881C-4C295DBAEFB4}" type="pres">
      <dgm:prSet presAssocID="{6EBE8029-46B2-4FD0-A745-433F383E9E53}" presName="hierChild5" presStyleCnt="0"/>
      <dgm:spPr/>
    </dgm:pt>
    <dgm:pt modelId="{86FA3176-AFF1-420A-81EC-83AA2C58516E}" type="pres">
      <dgm:prSet presAssocID="{CDC3CE5B-0020-479C-B103-1900CB4B8FA4}" presName="hierChild5" presStyleCnt="0"/>
      <dgm:spPr/>
    </dgm:pt>
    <dgm:pt modelId="{879D420D-8B8F-466F-9A95-651FFA38DD1A}" type="pres">
      <dgm:prSet presAssocID="{8B51FFCA-7923-4699-9E00-700D7991366D}" presName="hierChild5" presStyleCnt="0"/>
      <dgm:spPr/>
    </dgm:pt>
    <dgm:pt modelId="{356EF58F-AD3D-435B-8A63-9D7C99F78449}" type="pres">
      <dgm:prSet presAssocID="{E44FF77B-E43B-4CE5-8B58-DAD7B611535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710DFF0-5266-4EE6-B772-F294435E638F}" type="pres">
      <dgm:prSet presAssocID="{77DD5DC5-19C0-4AA7-8DD7-8BE8D334DD1E}" presName="hierRoot2" presStyleCnt="0">
        <dgm:presLayoutVars>
          <dgm:hierBranch val="init"/>
        </dgm:presLayoutVars>
      </dgm:prSet>
      <dgm:spPr/>
    </dgm:pt>
    <dgm:pt modelId="{9E988957-F1BD-4136-BE51-AA0B301FB366}" type="pres">
      <dgm:prSet presAssocID="{77DD5DC5-19C0-4AA7-8DD7-8BE8D334DD1E}" presName="rootComposite" presStyleCnt="0"/>
      <dgm:spPr/>
    </dgm:pt>
    <dgm:pt modelId="{C75C5AF1-08EC-4F81-956F-E38B80581239}" type="pres">
      <dgm:prSet presAssocID="{77DD5DC5-19C0-4AA7-8DD7-8BE8D334DD1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B8CE5-2DF7-4A2E-AF20-8A8C1881EED2}" type="pres">
      <dgm:prSet presAssocID="{77DD5DC5-19C0-4AA7-8DD7-8BE8D334DD1E}" presName="rootConnector" presStyleLbl="node2" presStyleIdx="3" presStyleCnt="4"/>
      <dgm:spPr/>
      <dgm:t>
        <a:bodyPr/>
        <a:lstStyle/>
        <a:p>
          <a:endParaRPr lang="en-US"/>
        </a:p>
      </dgm:t>
    </dgm:pt>
    <dgm:pt modelId="{56BF2619-CDB1-411F-8EC5-05E470259289}" type="pres">
      <dgm:prSet presAssocID="{77DD5DC5-19C0-4AA7-8DD7-8BE8D334DD1E}" presName="hierChild4" presStyleCnt="0"/>
      <dgm:spPr/>
    </dgm:pt>
    <dgm:pt modelId="{895C6CC2-88F1-41C7-BFA0-2183B0F38B2F}" type="pres">
      <dgm:prSet presAssocID="{F083C32A-87FD-47DF-9F60-4B3A35897380}" presName="Name37" presStyleLbl="parChTrans1D3" presStyleIdx="7" presStyleCnt="12"/>
      <dgm:spPr/>
      <dgm:t>
        <a:bodyPr/>
        <a:lstStyle/>
        <a:p>
          <a:endParaRPr lang="en-US"/>
        </a:p>
      </dgm:t>
    </dgm:pt>
    <dgm:pt modelId="{A49A2A84-362F-4212-B097-A72DE890851A}" type="pres">
      <dgm:prSet presAssocID="{00668C17-EF1A-48A9-98E4-37709E0D6726}" presName="hierRoot2" presStyleCnt="0">
        <dgm:presLayoutVars>
          <dgm:hierBranch val="init"/>
        </dgm:presLayoutVars>
      </dgm:prSet>
      <dgm:spPr/>
    </dgm:pt>
    <dgm:pt modelId="{215EAF1C-3374-4896-89A0-D75DE46F11B8}" type="pres">
      <dgm:prSet presAssocID="{00668C17-EF1A-48A9-98E4-37709E0D6726}" presName="rootComposite" presStyleCnt="0"/>
      <dgm:spPr/>
    </dgm:pt>
    <dgm:pt modelId="{270BC6E3-1006-4D5C-8A95-3AED734576BB}" type="pres">
      <dgm:prSet presAssocID="{00668C17-EF1A-48A9-98E4-37709E0D6726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C1A1B-CC83-4CC4-87F1-6D15339A9541}" type="pres">
      <dgm:prSet presAssocID="{00668C17-EF1A-48A9-98E4-37709E0D6726}" presName="rootConnector" presStyleLbl="node3" presStyleIdx="7" presStyleCnt="12"/>
      <dgm:spPr/>
      <dgm:t>
        <a:bodyPr/>
        <a:lstStyle/>
        <a:p>
          <a:endParaRPr lang="en-US"/>
        </a:p>
      </dgm:t>
    </dgm:pt>
    <dgm:pt modelId="{32F0A838-CD84-42A1-8AC1-71095EF65629}" type="pres">
      <dgm:prSet presAssocID="{00668C17-EF1A-48A9-98E4-37709E0D6726}" presName="hierChild4" presStyleCnt="0"/>
      <dgm:spPr/>
    </dgm:pt>
    <dgm:pt modelId="{C7DE916D-E11D-4343-984C-47353740F8F1}" type="pres">
      <dgm:prSet presAssocID="{00668C17-EF1A-48A9-98E4-37709E0D6726}" presName="hierChild5" presStyleCnt="0"/>
      <dgm:spPr/>
    </dgm:pt>
    <dgm:pt modelId="{EEDA24AD-8CB4-476E-AD38-0BF8315AFB2E}" type="pres">
      <dgm:prSet presAssocID="{87B877A9-C4F7-4B7B-A322-9740F1BE1793}" presName="Name37" presStyleLbl="parChTrans1D3" presStyleIdx="8" presStyleCnt="12"/>
      <dgm:spPr/>
      <dgm:t>
        <a:bodyPr/>
        <a:lstStyle/>
        <a:p>
          <a:endParaRPr lang="en-US"/>
        </a:p>
      </dgm:t>
    </dgm:pt>
    <dgm:pt modelId="{3105266F-7F4E-4FAC-93E7-63C61027490A}" type="pres">
      <dgm:prSet presAssocID="{1334A439-F6BB-4EB1-B6F7-C74D241A7DFF}" presName="hierRoot2" presStyleCnt="0">
        <dgm:presLayoutVars>
          <dgm:hierBranch val="init"/>
        </dgm:presLayoutVars>
      </dgm:prSet>
      <dgm:spPr/>
    </dgm:pt>
    <dgm:pt modelId="{71386229-09D5-4971-9BAC-C8AED6588342}" type="pres">
      <dgm:prSet presAssocID="{1334A439-F6BB-4EB1-B6F7-C74D241A7DFF}" presName="rootComposite" presStyleCnt="0"/>
      <dgm:spPr/>
    </dgm:pt>
    <dgm:pt modelId="{534995F3-56E5-43A9-B9D3-70AA30BD2D32}" type="pres">
      <dgm:prSet presAssocID="{1334A439-F6BB-4EB1-B6F7-C74D241A7DFF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5BC5-D240-4DC3-B2E9-70F1EA1759BC}" type="pres">
      <dgm:prSet presAssocID="{1334A439-F6BB-4EB1-B6F7-C74D241A7DFF}" presName="rootConnector" presStyleLbl="node3" presStyleIdx="8" presStyleCnt="12"/>
      <dgm:spPr/>
      <dgm:t>
        <a:bodyPr/>
        <a:lstStyle/>
        <a:p>
          <a:endParaRPr lang="en-US"/>
        </a:p>
      </dgm:t>
    </dgm:pt>
    <dgm:pt modelId="{FAD8EE00-FCB7-4D6C-93CD-0F08EC0E337B}" type="pres">
      <dgm:prSet presAssocID="{1334A439-F6BB-4EB1-B6F7-C74D241A7DFF}" presName="hierChild4" presStyleCnt="0"/>
      <dgm:spPr/>
    </dgm:pt>
    <dgm:pt modelId="{DBA187ED-33EC-4DE6-9475-C3766991F6E9}" type="pres">
      <dgm:prSet presAssocID="{A2893095-B4AE-4362-A880-5FC84B7E4332}" presName="Name37" presStyleLbl="parChTrans1D4" presStyleIdx="19" presStyleCnt="24"/>
      <dgm:spPr/>
      <dgm:t>
        <a:bodyPr/>
        <a:lstStyle/>
        <a:p>
          <a:endParaRPr lang="en-US"/>
        </a:p>
      </dgm:t>
    </dgm:pt>
    <dgm:pt modelId="{620D68FB-F7D6-4AC7-9FE0-4E0487F269BD}" type="pres">
      <dgm:prSet presAssocID="{8AEDFB41-3454-481B-95A5-E29B5497D4BE}" presName="hierRoot2" presStyleCnt="0">
        <dgm:presLayoutVars>
          <dgm:hierBranch val="init"/>
        </dgm:presLayoutVars>
      </dgm:prSet>
      <dgm:spPr/>
    </dgm:pt>
    <dgm:pt modelId="{14187495-FA20-4111-AF7A-F4E823B0C78D}" type="pres">
      <dgm:prSet presAssocID="{8AEDFB41-3454-481B-95A5-E29B5497D4BE}" presName="rootComposite" presStyleCnt="0"/>
      <dgm:spPr/>
    </dgm:pt>
    <dgm:pt modelId="{AA270FFC-E477-4FD3-AF20-259DD0E62ED8}" type="pres">
      <dgm:prSet presAssocID="{8AEDFB41-3454-481B-95A5-E29B5497D4BE}" presName="rootText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AE12C-8FB7-4234-8308-6ED78B6413D6}" type="pres">
      <dgm:prSet presAssocID="{8AEDFB41-3454-481B-95A5-E29B5497D4BE}" presName="rootConnector" presStyleLbl="node4" presStyleIdx="19" presStyleCnt="24"/>
      <dgm:spPr/>
      <dgm:t>
        <a:bodyPr/>
        <a:lstStyle/>
        <a:p>
          <a:endParaRPr lang="en-US"/>
        </a:p>
      </dgm:t>
    </dgm:pt>
    <dgm:pt modelId="{501EC9EB-00EC-4042-80BA-0FAFF847F8CF}" type="pres">
      <dgm:prSet presAssocID="{8AEDFB41-3454-481B-95A5-E29B5497D4BE}" presName="hierChild4" presStyleCnt="0"/>
      <dgm:spPr/>
    </dgm:pt>
    <dgm:pt modelId="{F791A30D-4B6B-4227-8CAD-D509D37EABD4}" type="pres">
      <dgm:prSet presAssocID="{8AEDFB41-3454-481B-95A5-E29B5497D4BE}" presName="hierChild5" presStyleCnt="0"/>
      <dgm:spPr/>
    </dgm:pt>
    <dgm:pt modelId="{07465872-024E-44B4-8BB8-9F7AF443EAC6}" type="pres">
      <dgm:prSet presAssocID="{108D5EF4-6EB6-4BE2-8847-55C4051E55FF}" presName="Name37" presStyleLbl="parChTrans1D4" presStyleIdx="20" presStyleCnt="24"/>
      <dgm:spPr/>
      <dgm:t>
        <a:bodyPr/>
        <a:lstStyle/>
        <a:p>
          <a:endParaRPr lang="en-US"/>
        </a:p>
      </dgm:t>
    </dgm:pt>
    <dgm:pt modelId="{EEECA45C-44E3-4D67-AB16-1F3AEC348F99}" type="pres">
      <dgm:prSet presAssocID="{72FDA6CC-2535-471D-965E-F113555E9B42}" presName="hierRoot2" presStyleCnt="0">
        <dgm:presLayoutVars>
          <dgm:hierBranch val="init"/>
        </dgm:presLayoutVars>
      </dgm:prSet>
      <dgm:spPr/>
    </dgm:pt>
    <dgm:pt modelId="{068C6E53-3800-4E26-90DF-F68A86A61790}" type="pres">
      <dgm:prSet presAssocID="{72FDA6CC-2535-471D-965E-F113555E9B42}" presName="rootComposite" presStyleCnt="0"/>
      <dgm:spPr/>
    </dgm:pt>
    <dgm:pt modelId="{CE483804-26BC-450E-B5CE-A941C6839611}" type="pres">
      <dgm:prSet presAssocID="{72FDA6CC-2535-471D-965E-F113555E9B42}" presName="rootText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62272A-EB98-43D5-81CB-115250763A2B}" type="pres">
      <dgm:prSet presAssocID="{72FDA6CC-2535-471D-965E-F113555E9B42}" presName="rootConnector" presStyleLbl="node4" presStyleIdx="20" presStyleCnt="24"/>
      <dgm:spPr/>
      <dgm:t>
        <a:bodyPr/>
        <a:lstStyle/>
        <a:p>
          <a:endParaRPr lang="en-US"/>
        </a:p>
      </dgm:t>
    </dgm:pt>
    <dgm:pt modelId="{FAB0F9A8-D6A2-4F95-B754-815163C78B86}" type="pres">
      <dgm:prSet presAssocID="{72FDA6CC-2535-471D-965E-F113555E9B42}" presName="hierChild4" presStyleCnt="0"/>
      <dgm:spPr/>
    </dgm:pt>
    <dgm:pt modelId="{743E2018-14DB-43E5-8B2E-EAF0993C7E1D}" type="pres">
      <dgm:prSet presAssocID="{72FDA6CC-2535-471D-965E-F113555E9B42}" presName="hierChild5" presStyleCnt="0"/>
      <dgm:spPr/>
    </dgm:pt>
    <dgm:pt modelId="{D7D37DCD-62C4-46DF-906E-A73B4417593A}" type="pres">
      <dgm:prSet presAssocID="{F4332CAB-8C18-4738-B96B-296D2A523DFC}" presName="Name37" presStyleLbl="parChTrans1D4" presStyleIdx="21" presStyleCnt="24"/>
      <dgm:spPr/>
      <dgm:t>
        <a:bodyPr/>
        <a:lstStyle/>
        <a:p>
          <a:endParaRPr lang="en-US"/>
        </a:p>
      </dgm:t>
    </dgm:pt>
    <dgm:pt modelId="{0BAC2BE2-58CC-4142-91B1-4519A7663ABA}" type="pres">
      <dgm:prSet presAssocID="{AD39BECF-1520-4B77-ACF7-88EE84760848}" presName="hierRoot2" presStyleCnt="0">
        <dgm:presLayoutVars>
          <dgm:hierBranch val="init"/>
        </dgm:presLayoutVars>
      </dgm:prSet>
      <dgm:spPr/>
    </dgm:pt>
    <dgm:pt modelId="{53D6D764-33A6-467D-BA04-E9A49B61905F}" type="pres">
      <dgm:prSet presAssocID="{AD39BECF-1520-4B77-ACF7-88EE84760848}" presName="rootComposite" presStyleCnt="0"/>
      <dgm:spPr/>
    </dgm:pt>
    <dgm:pt modelId="{53C3FDB4-A6EF-499D-AEE3-24F55918430A}" type="pres">
      <dgm:prSet presAssocID="{AD39BECF-1520-4B77-ACF7-88EE84760848}" presName="rootText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F81E8-9E75-4659-835B-58F442C4AD36}" type="pres">
      <dgm:prSet presAssocID="{AD39BECF-1520-4B77-ACF7-88EE84760848}" presName="rootConnector" presStyleLbl="node4" presStyleIdx="21" presStyleCnt="24"/>
      <dgm:spPr/>
      <dgm:t>
        <a:bodyPr/>
        <a:lstStyle/>
        <a:p>
          <a:endParaRPr lang="en-US"/>
        </a:p>
      </dgm:t>
    </dgm:pt>
    <dgm:pt modelId="{D68C49D5-529A-41DD-8FD2-99A609D65B80}" type="pres">
      <dgm:prSet presAssocID="{AD39BECF-1520-4B77-ACF7-88EE84760848}" presName="hierChild4" presStyleCnt="0"/>
      <dgm:spPr/>
    </dgm:pt>
    <dgm:pt modelId="{CA9F5CB2-60BD-403B-85CD-51FAC4B3CA00}" type="pres">
      <dgm:prSet presAssocID="{AD39BECF-1520-4B77-ACF7-88EE84760848}" presName="hierChild5" presStyleCnt="0"/>
      <dgm:spPr/>
    </dgm:pt>
    <dgm:pt modelId="{2951C7E6-1A57-4416-99B4-F69D28C80227}" type="pres">
      <dgm:prSet presAssocID="{223AD8C9-D71C-42DC-AAB3-5A92C437D25E}" presName="Name37" presStyleLbl="parChTrans1D4" presStyleIdx="22" presStyleCnt="24"/>
      <dgm:spPr/>
      <dgm:t>
        <a:bodyPr/>
        <a:lstStyle/>
        <a:p>
          <a:endParaRPr lang="en-US"/>
        </a:p>
      </dgm:t>
    </dgm:pt>
    <dgm:pt modelId="{95AC2073-48C0-4793-97E1-DE833D1A2359}" type="pres">
      <dgm:prSet presAssocID="{464168C5-7C2A-4120-B81B-DE3477D43AEA}" presName="hierRoot2" presStyleCnt="0">
        <dgm:presLayoutVars>
          <dgm:hierBranch val="init"/>
        </dgm:presLayoutVars>
      </dgm:prSet>
      <dgm:spPr/>
    </dgm:pt>
    <dgm:pt modelId="{231B7AD7-A931-4683-9FDD-2BF35762BC9A}" type="pres">
      <dgm:prSet presAssocID="{464168C5-7C2A-4120-B81B-DE3477D43AEA}" presName="rootComposite" presStyleCnt="0"/>
      <dgm:spPr/>
    </dgm:pt>
    <dgm:pt modelId="{DC99E39F-B582-4FD4-BAB3-B8DF3D6C8E35}" type="pres">
      <dgm:prSet presAssocID="{464168C5-7C2A-4120-B81B-DE3477D43AEA}" presName="rootText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F190EB-3A83-4EEA-9E4B-887C2D00D475}" type="pres">
      <dgm:prSet presAssocID="{464168C5-7C2A-4120-B81B-DE3477D43AEA}" presName="rootConnector" presStyleLbl="node4" presStyleIdx="22" presStyleCnt="24"/>
      <dgm:spPr/>
      <dgm:t>
        <a:bodyPr/>
        <a:lstStyle/>
        <a:p>
          <a:endParaRPr lang="en-US"/>
        </a:p>
      </dgm:t>
    </dgm:pt>
    <dgm:pt modelId="{74AC2BB3-1363-4AD4-AD30-743EFEB954C4}" type="pres">
      <dgm:prSet presAssocID="{464168C5-7C2A-4120-B81B-DE3477D43AEA}" presName="hierChild4" presStyleCnt="0"/>
      <dgm:spPr/>
    </dgm:pt>
    <dgm:pt modelId="{9D0C84D3-5AD5-4EBD-82AF-ADCFCF0B2444}" type="pres">
      <dgm:prSet presAssocID="{464168C5-7C2A-4120-B81B-DE3477D43AEA}" presName="hierChild5" presStyleCnt="0"/>
      <dgm:spPr/>
    </dgm:pt>
    <dgm:pt modelId="{C2A0AB03-77DC-42A9-BEBE-F796DA063756}" type="pres">
      <dgm:prSet presAssocID="{1C19FB38-989C-4F64-9B75-0D4FC7B60C74}" presName="Name37" presStyleLbl="parChTrans1D4" presStyleIdx="23" presStyleCnt="24"/>
      <dgm:spPr/>
      <dgm:t>
        <a:bodyPr/>
        <a:lstStyle/>
        <a:p>
          <a:endParaRPr lang="en-US"/>
        </a:p>
      </dgm:t>
    </dgm:pt>
    <dgm:pt modelId="{318EA3D9-8ABA-4C53-BD16-ACA315FA0C97}" type="pres">
      <dgm:prSet presAssocID="{C2F770BA-04F1-4458-B946-5D4031B15682}" presName="hierRoot2" presStyleCnt="0">
        <dgm:presLayoutVars>
          <dgm:hierBranch val="init"/>
        </dgm:presLayoutVars>
      </dgm:prSet>
      <dgm:spPr/>
    </dgm:pt>
    <dgm:pt modelId="{4E0ABA9F-9718-489D-B9F0-BB0C9A3E768C}" type="pres">
      <dgm:prSet presAssocID="{C2F770BA-04F1-4458-B946-5D4031B15682}" presName="rootComposite" presStyleCnt="0"/>
      <dgm:spPr/>
    </dgm:pt>
    <dgm:pt modelId="{4C9BBF7D-8CE8-4B1B-908B-29673F028144}" type="pres">
      <dgm:prSet presAssocID="{C2F770BA-04F1-4458-B946-5D4031B15682}" presName="rootText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9B72AA-B56E-4523-B2B0-67FF92DFC39F}" type="pres">
      <dgm:prSet presAssocID="{C2F770BA-04F1-4458-B946-5D4031B15682}" presName="rootConnector" presStyleLbl="node4" presStyleIdx="23" presStyleCnt="24"/>
      <dgm:spPr/>
      <dgm:t>
        <a:bodyPr/>
        <a:lstStyle/>
        <a:p>
          <a:endParaRPr lang="en-US"/>
        </a:p>
      </dgm:t>
    </dgm:pt>
    <dgm:pt modelId="{C62A3B1E-C6F1-40B2-BC9D-7B950E690A63}" type="pres">
      <dgm:prSet presAssocID="{C2F770BA-04F1-4458-B946-5D4031B15682}" presName="hierChild4" presStyleCnt="0"/>
      <dgm:spPr/>
    </dgm:pt>
    <dgm:pt modelId="{E2B6CD86-C75D-4138-88BD-8AD5885A5363}" type="pres">
      <dgm:prSet presAssocID="{C2F770BA-04F1-4458-B946-5D4031B15682}" presName="hierChild5" presStyleCnt="0"/>
      <dgm:spPr/>
    </dgm:pt>
    <dgm:pt modelId="{BF2A0ECF-7C3D-4B77-A182-AD62C55268ED}" type="pres">
      <dgm:prSet presAssocID="{1334A439-F6BB-4EB1-B6F7-C74D241A7DFF}" presName="hierChild5" presStyleCnt="0"/>
      <dgm:spPr/>
    </dgm:pt>
    <dgm:pt modelId="{7946ED64-3F84-4ACE-9FF8-82690954C7DD}" type="pres">
      <dgm:prSet presAssocID="{D9731C25-F591-4BCF-AA64-9AAEC7AF5FF0}" presName="Name37" presStyleLbl="parChTrans1D3" presStyleIdx="9" presStyleCnt="12"/>
      <dgm:spPr/>
      <dgm:t>
        <a:bodyPr/>
        <a:lstStyle/>
        <a:p>
          <a:endParaRPr lang="en-US"/>
        </a:p>
      </dgm:t>
    </dgm:pt>
    <dgm:pt modelId="{799A2895-BCAA-4CE3-8280-A14C4BA33624}" type="pres">
      <dgm:prSet presAssocID="{F7377AE1-0047-4C0D-95B6-ECB7E7A71FA6}" presName="hierRoot2" presStyleCnt="0">
        <dgm:presLayoutVars>
          <dgm:hierBranch val="init"/>
        </dgm:presLayoutVars>
      </dgm:prSet>
      <dgm:spPr/>
    </dgm:pt>
    <dgm:pt modelId="{AD9F447D-C96E-4AAF-8CA2-50A2B1F4AAA3}" type="pres">
      <dgm:prSet presAssocID="{F7377AE1-0047-4C0D-95B6-ECB7E7A71FA6}" presName="rootComposite" presStyleCnt="0"/>
      <dgm:spPr/>
    </dgm:pt>
    <dgm:pt modelId="{296D358A-DFDE-48EF-832B-0AA36B921AA4}" type="pres">
      <dgm:prSet presAssocID="{F7377AE1-0047-4C0D-95B6-ECB7E7A71FA6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06427-5DA5-4A7C-BA4A-428A9655F522}" type="pres">
      <dgm:prSet presAssocID="{F7377AE1-0047-4C0D-95B6-ECB7E7A71FA6}" presName="rootConnector" presStyleLbl="node3" presStyleIdx="9" presStyleCnt="12"/>
      <dgm:spPr/>
      <dgm:t>
        <a:bodyPr/>
        <a:lstStyle/>
        <a:p>
          <a:endParaRPr lang="en-US"/>
        </a:p>
      </dgm:t>
    </dgm:pt>
    <dgm:pt modelId="{A949DA21-C9F0-464C-B06D-6E4D24BB76C2}" type="pres">
      <dgm:prSet presAssocID="{F7377AE1-0047-4C0D-95B6-ECB7E7A71FA6}" presName="hierChild4" presStyleCnt="0"/>
      <dgm:spPr/>
    </dgm:pt>
    <dgm:pt modelId="{2D8954F3-FF4C-4E8F-99CB-4EE8FAA7270E}" type="pres">
      <dgm:prSet presAssocID="{F7377AE1-0047-4C0D-95B6-ECB7E7A71FA6}" presName="hierChild5" presStyleCnt="0"/>
      <dgm:spPr/>
    </dgm:pt>
    <dgm:pt modelId="{92F1540B-00DD-41C5-BA48-09095FBBE639}" type="pres">
      <dgm:prSet presAssocID="{029A6AC1-86CC-4645-B1EC-816B2807DACE}" presName="Name37" presStyleLbl="parChTrans1D3" presStyleIdx="10" presStyleCnt="12"/>
      <dgm:spPr/>
      <dgm:t>
        <a:bodyPr/>
        <a:lstStyle/>
        <a:p>
          <a:endParaRPr lang="en-US"/>
        </a:p>
      </dgm:t>
    </dgm:pt>
    <dgm:pt modelId="{FDE3BCFA-22A9-48E7-8C0B-182E99113D70}" type="pres">
      <dgm:prSet presAssocID="{20B4A6B1-EF99-4EE9-A38A-4D1EDAF1218F}" presName="hierRoot2" presStyleCnt="0">
        <dgm:presLayoutVars>
          <dgm:hierBranch val="init"/>
        </dgm:presLayoutVars>
      </dgm:prSet>
      <dgm:spPr/>
    </dgm:pt>
    <dgm:pt modelId="{956EC9AC-6EDE-4916-B3FA-72F7C1840710}" type="pres">
      <dgm:prSet presAssocID="{20B4A6B1-EF99-4EE9-A38A-4D1EDAF1218F}" presName="rootComposite" presStyleCnt="0"/>
      <dgm:spPr/>
    </dgm:pt>
    <dgm:pt modelId="{F9E6C22B-59D6-408A-8936-95372E3EE0B6}" type="pres">
      <dgm:prSet presAssocID="{20B4A6B1-EF99-4EE9-A38A-4D1EDAF1218F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1A884-36D5-4946-AF5E-33ACF10211C8}" type="pres">
      <dgm:prSet presAssocID="{20B4A6B1-EF99-4EE9-A38A-4D1EDAF1218F}" presName="rootConnector" presStyleLbl="node3" presStyleIdx="10" presStyleCnt="12"/>
      <dgm:spPr/>
      <dgm:t>
        <a:bodyPr/>
        <a:lstStyle/>
        <a:p>
          <a:endParaRPr lang="en-US"/>
        </a:p>
      </dgm:t>
    </dgm:pt>
    <dgm:pt modelId="{3C18552A-9B20-4EEA-9091-A60BE2629F8E}" type="pres">
      <dgm:prSet presAssocID="{20B4A6B1-EF99-4EE9-A38A-4D1EDAF1218F}" presName="hierChild4" presStyleCnt="0"/>
      <dgm:spPr/>
    </dgm:pt>
    <dgm:pt modelId="{710A9A1E-2F03-4CE6-A17B-C02B4B1A7AC9}" type="pres">
      <dgm:prSet presAssocID="{20B4A6B1-EF99-4EE9-A38A-4D1EDAF1218F}" presName="hierChild5" presStyleCnt="0"/>
      <dgm:spPr/>
    </dgm:pt>
    <dgm:pt modelId="{C951EF08-D5AF-470E-9823-CFE3C3796C40}" type="pres">
      <dgm:prSet presAssocID="{7E48D505-41DA-4DF5-8336-00BC5E97CDFE}" presName="Name37" presStyleLbl="parChTrans1D3" presStyleIdx="11" presStyleCnt="12"/>
      <dgm:spPr/>
      <dgm:t>
        <a:bodyPr/>
        <a:lstStyle/>
        <a:p>
          <a:endParaRPr lang="en-US"/>
        </a:p>
      </dgm:t>
    </dgm:pt>
    <dgm:pt modelId="{BCCB0B0A-AD97-42AC-9686-2AA8DF73B90B}" type="pres">
      <dgm:prSet presAssocID="{AA5D04AE-F52D-4CB5-B801-822F909DA629}" presName="hierRoot2" presStyleCnt="0">
        <dgm:presLayoutVars>
          <dgm:hierBranch val="init"/>
        </dgm:presLayoutVars>
      </dgm:prSet>
      <dgm:spPr/>
    </dgm:pt>
    <dgm:pt modelId="{A97D3672-6DDB-4605-8E0F-C03A726B5622}" type="pres">
      <dgm:prSet presAssocID="{AA5D04AE-F52D-4CB5-B801-822F909DA629}" presName="rootComposite" presStyleCnt="0"/>
      <dgm:spPr/>
    </dgm:pt>
    <dgm:pt modelId="{6B6BC22C-31EF-474E-A909-F08D7ABDBDCE}" type="pres">
      <dgm:prSet presAssocID="{AA5D04AE-F52D-4CB5-B801-822F909DA629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F3CF6-E9FE-4344-8F6F-3126E3F848BD}" type="pres">
      <dgm:prSet presAssocID="{AA5D04AE-F52D-4CB5-B801-822F909DA629}" presName="rootConnector" presStyleLbl="node3" presStyleIdx="11" presStyleCnt="12"/>
      <dgm:spPr/>
      <dgm:t>
        <a:bodyPr/>
        <a:lstStyle/>
        <a:p>
          <a:endParaRPr lang="en-US"/>
        </a:p>
      </dgm:t>
    </dgm:pt>
    <dgm:pt modelId="{94EC07F2-BDE1-41EF-BE2D-9A9D29F9066B}" type="pres">
      <dgm:prSet presAssocID="{AA5D04AE-F52D-4CB5-B801-822F909DA629}" presName="hierChild4" presStyleCnt="0"/>
      <dgm:spPr/>
    </dgm:pt>
    <dgm:pt modelId="{9F65AF84-0C00-44FF-A4C4-8E8D82DA3602}" type="pres">
      <dgm:prSet presAssocID="{AA5D04AE-F52D-4CB5-B801-822F909DA629}" presName="hierChild5" presStyleCnt="0"/>
      <dgm:spPr/>
    </dgm:pt>
    <dgm:pt modelId="{74981856-D594-41ED-A452-3CF8E197F8DA}" type="pres">
      <dgm:prSet presAssocID="{77DD5DC5-19C0-4AA7-8DD7-8BE8D334DD1E}" presName="hierChild5" presStyleCnt="0"/>
      <dgm:spPr/>
    </dgm:pt>
    <dgm:pt modelId="{47A4E63D-016A-4000-A044-149801ADCB3A}" type="pres">
      <dgm:prSet presAssocID="{60979858-1052-476E-AD75-FB7E92D8DC09}" presName="hierChild3" presStyleCnt="0"/>
      <dgm:spPr/>
    </dgm:pt>
  </dgm:ptLst>
  <dgm:cxnLst>
    <dgm:cxn modelId="{2D79B005-D3F3-41FC-9EE2-FC26AC268171}" srcId="{1334A439-F6BB-4EB1-B6F7-C74D241A7DFF}" destId="{72FDA6CC-2535-471D-965E-F113555E9B42}" srcOrd="1" destOrd="0" parTransId="{108D5EF4-6EB6-4BE2-8847-55C4051E55FF}" sibTransId="{3F65B6E7-65B5-488F-A614-D00CEEA46A91}"/>
    <dgm:cxn modelId="{20F29EBD-BC55-462C-8EBE-8071D7E4BBA7}" type="presOf" srcId="{CC89EAEC-6C2A-469D-924B-F194E455B0B6}" destId="{E0E21A26-9D9B-4037-852C-3768500EE579}" srcOrd="0" destOrd="0" presId="urn:microsoft.com/office/officeart/2005/8/layout/orgChart1"/>
    <dgm:cxn modelId="{7305B4C9-18F9-4ADB-A2CB-606785455F23}" type="presOf" srcId="{7FBDB727-F714-407D-988A-CD7C6E0A9C09}" destId="{1E1B6EFC-58F9-4E90-AF53-0D85EDC2786F}" srcOrd="0" destOrd="0" presId="urn:microsoft.com/office/officeart/2005/8/layout/orgChart1"/>
    <dgm:cxn modelId="{DFD6ACF3-A3CF-4A19-ADA2-7469E804C4C7}" type="presOf" srcId="{CDC3CE5B-0020-479C-B103-1900CB4B8FA4}" destId="{A34F22B8-C39D-4F2F-910E-26BE9CBE4E75}" srcOrd="1" destOrd="0" presId="urn:microsoft.com/office/officeart/2005/8/layout/orgChart1"/>
    <dgm:cxn modelId="{C6F2CE87-17CA-4336-A9C8-3DE190724CA7}" srcId="{77DD5DC5-19C0-4AA7-8DD7-8BE8D334DD1E}" destId="{AA5D04AE-F52D-4CB5-B801-822F909DA629}" srcOrd="4" destOrd="0" parTransId="{7E48D505-41DA-4DF5-8336-00BC5E97CDFE}" sibTransId="{9FF8DE51-FF73-4CDF-8D91-826F92E84200}"/>
    <dgm:cxn modelId="{1801BDAC-2E68-4242-9DF5-912A6D163A57}" type="presOf" srcId="{573BBFFC-BD88-4EA5-8E30-8BD359A7B1F0}" destId="{72D92A33-4164-4980-9FC8-AAB26C282AE9}" srcOrd="0" destOrd="0" presId="urn:microsoft.com/office/officeart/2005/8/layout/orgChart1"/>
    <dgm:cxn modelId="{4738CF2B-A1C3-42DD-B7B2-C7056F68DF41}" type="presOf" srcId="{D7EE5F89-9D40-4AE3-A8A2-9D78BD815DD5}" destId="{90D48D32-E860-456F-903D-66F71F9909E5}" srcOrd="0" destOrd="0" presId="urn:microsoft.com/office/officeart/2005/8/layout/orgChart1"/>
    <dgm:cxn modelId="{937CEF94-1180-4A7C-B385-682F9ECF4FBC}" type="presOf" srcId="{A0442B79-E5B6-4904-A6BA-938DE8C66469}" destId="{3CB08868-AA4B-4A1D-BB19-12E0FAC831FE}" srcOrd="0" destOrd="0" presId="urn:microsoft.com/office/officeart/2005/8/layout/orgChart1"/>
    <dgm:cxn modelId="{FBC2889E-0546-45C6-930A-21782D2B6F03}" type="presOf" srcId="{77DD5DC5-19C0-4AA7-8DD7-8BE8D334DD1E}" destId="{4E6B8CE5-2DF7-4A2E-AF20-8A8C1881EED2}" srcOrd="1" destOrd="0" presId="urn:microsoft.com/office/officeart/2005/8/layout/orgChart1"/>
    <dgm:cxn modelId="{1B016249-EBFE-4314-AD33-400D0747A7AD}" type="presOf" srcId="{CA2251AF-10E8-49EA-920F-781832A62C98}" destId="{575E5102-3FF1-4536-9363-5911ECE13004}" srcOrd="0" destOrd="0" presId="urn:microsoft.com/office/officeart/2005/8/layout/orgChart1"/>
    <dgm:cxn modelId="{2ABCA501-248B-40B3-8BF0-91D451649390}" srcId="{6EBE8029-46B2-4FD0-A745-433F383E9E53}" destId="{A25EA161-0642-48C0-9DEE-95D3B37EFD33}" srcOrd="0" destOrd="0" parTransId="{C2413C55-4422-4EAC-85AA-6EBD203906F9}" sibTransId="{5F17580A-8314-47B3-9DBF-1037207A4A60}"/>
    <dgm:cxn modelId="{284BB5FF-C163-444F-9F2A-835E73C958C1}" srcId="{CC89EAEC-6C2A-469D-924B-F194E455B0B6}" destId="{BA736CF0-AE4A-40C1-BD4B-0EBFA5D1A59D}" srcOrd="1" destOrd="0" parTransId="{CE3B5D5F-1908-4A2E-9AD4-794D72514CCE}" sibTransId="{28CE8AE8-2033-4B35-A39A-343EB96E28B7}"/>
    <dgm:cxn modelId="{C4AF5E96-5D15-41D3-979D-455B98D3068A}" type="presOf" srcId="{1334A439-F6BB-4EB1-B6F7-C74D241A7DFF}" destId="{534995F3-56E5-43A9-B9D3-70AA30BD2D32}" srcOrd="0" destOrd="0" presId="urn:microsoft.com/office/officeart/2005/8/layout/orgChart1"/>
    <dgm:cxn modelId="{D4EF1B34-B5C6-4B9A-B42D-6C41EEB02B65}" type="presOf" srcId="{BE86A893-E21E-4402-B9BD-275C8C772CA1}" destId="{445151A7-8621-4897-AC04-761937AAF7A6}" srcOrd="0" destOrd="0" presId="urn:microsoft.com/office/officeart/2005/8/layout/orgChart1"/>
    <dgm:cxn modelId="{153F2A40-2541-490E-85CA-F7BEE3A5D2FD}" type="presOf" srcId="{EBBFD6AE-37EF-423F-AADE-C92B7ECE710E}" destId="{BF659467-5E61-450E-A89A-84FE6342647D}" srcOrd="1" destOrd="0" presId="urn:microsoft.com/office/officeart/2005/8/layout/orgChart1"/>
    <dgm:cxn modelId="{5ABECAB3-6AF0-43EA-9A1F-B38F59604238}" srcId="{47C455D6-74E5-4197-AA22-05AED631CA02}" destId="{39ED0EC4-3E44-42A9-8987-59F8B9E16767}" srcOrd="2" destOrd="0" parTransId="{483B0446-077B-40CF-B6D4-746C9F329DCE}" sibTransId="{179B9C08-6153-4659-97BB-F2D0771AF3BB}"/>
    <dgm:cxn modelId="{0D0AA4D0-9501-4C6D-AA13-F844E9EFB9B3}" type="presOf" srcId="{B74EF4E9-B6A4-492E-BE4C-A63058D24B60}" destId="{C7DED7BB-01F3-4A92-A283-546332F7A5F0}" srcOrd="1" destOrd="0" presId="urn:microsoft.com/office/officeart/2005/8/layout/orgChart1"/>
    <dgm:cxn modelId="{1D28FAA6-9C59-40BD-B717-FF994F7257E9}" type="presOf" srcId="{B7D735F7-0504-46E9-B72F-A7A8494749BA}" destId="{626952C1-36BD-4522-9911-E83925D750AD}" srcOrd="0" destOrd="0" presId="urn:microsoft.com/office/officeart/2005/8/layout/orgChart1"/>
    <dgm:cxn modelId="{5006DE50-511E-4376-9693-B9CE2D93E67F}" type="presOf" srcId="{223AD8C9-D71C-42DC-AAB3-5A92C437D25E}" destId="{2951C7E6-1A57-4416-99B4-F69D28C80227}" srcOrd="0" destOrd="0" presId="urn:microsoft.com/office/officeart/2005/8/layout/orgChart1"/>
    <dgm:cxn modelId="{AEF1C391-68E9-42A7-8408-E26B4AD5E0B1}" srcId="{CC89EAEC-6C2A-469D-924B-F194E455B0B6}" destId="{B7D735F7-0504-46E9-B72F-A7A8494749BA}" srcOrd="0" destOrd="0" parTransId="{656AD26A-B795-417F-AEC0-8A091995E5DE}" sibTransId="{1E6FD4F7-1CB4-4A0B-B208-EF2AFF60ABBC}"/>
    <dgm:cxn modelId="{6F3F9577-8597-4DBC-8220-AD9A23EB6069}" srcId="{EBBFD6AE-37EF-423F-AADE-C92B7ECE710E}" destId="{DAE6ECFF-7E6A-4027-B4ED-6DE4F1AFB1F1}" srcOrd="2" destOrd="0" parTransId="{20E766BD-B89F-4E6E-AF72-16CF2EE9F66F}" sibTransId="{03896642-6637-49D6-AFDB-A6CFAAA32FB4}"/>
    <dgm:cxn modelId="{803CDE5D-691A-4FB3-9AE3-8D6F40521E5B}" type="presOf" srcId="{2F451369-F48E-4C9C-9EDC-DBF1BA2C0343}" destId="{878047DE-F580-493E-8E9F-455E206EF339}" srcOrd="0" destOrd="0" presId="urn:microsoft.com/office/officeart/2005/8/layout/orgChart1"/>
    <dgm:cxn modelId="{13E44179-3D11-4D1E-9B9D-4422DA80FE82}" type="presOf" srcId="{63DDE605-1825-480A-B758-8F9426F8EF4B}" destId="{E20BA93C-9337-4579-B298-69BC7D3D0055}" srcOrd="0" destOrd="0" presId="urn:microsoft.com/office/officeart/2005/8/layout/orgChart1"/>
    <dgm:cxn modelId="{2883E86F-D993-4CAB-93A4-A00F0B713394}" srcId="{47C455D6-74E5-4197-AA22-05AED631CA02}" destId="{CA2251AF-10E8-49EA-920F-781832A62C98}" srcOrd="0" destOrd="0" parTransId="{18843944-2C47-4933-8B3B-662D656C877B}" sibTransId="{11BDF953-AF0F-4985-A999-3C4C77F6F579}"/>
    <dgm:cxn modelId="{F21BD537-CDBE-4AD6-8B2A-8029EC0641EC}" type="presOf" srcId="{39ED0EC4-3E44-42A9-8987-59F8B9E16767}" destId="{FB8A44A2-4864-44F7-BC62-55DE686D193B}" srcOrd="1" destOrd="0" presId="urn:microsoft.com/office/officeart/2005/8/layout/orgChart1"/>
    <dgm:cxn modelId="{D2E9FC1D-8B99-497B-B27E-DB18A757044E}" type="presOf" srcId="{1B8572E5-DB39-4C28-8482-22E25EE84689}" destId="{4E8AF979-7B5B-4D87-A6C9-0FD13BBD7C3B}" srcOrd="0" destOrd="0" presId="urn:microsoft.com/office/officeart/2005/8/layout/orgChart1"/>
    <dgm:cxn modelId="{981DCFA7-A8EE-44A5-AABD-1FE6B111CC88}" type="presOf" srcId="{20B4A6B1-EF99-4EE9-A38A-4D1EDAF1218F}" destId="{C3C1A884-36D5-4946-AF5E-33ACF10211C8}" srcOrd="1" destOrd="0" presId="urn:microsoft.com/office/officeart/2005/8/layout/orgChart1"/>
    <dgm:cxn modelId="{58D65F33-31E9-44A8-B7A3-97E8B7423D90}" srcId="{B7D735F7-0504-46E9-B72F-A7A8494749BA}" destId="{6FF8C38C-2747-4315-BDE0-0E5E81212A1D}" srcOrd="1" destOrd="0" parTransId="{C17EE33F-B160-4A7E-B203-A84B57CD4CDA}" sibTransId="{970AA83E-99AD-4754-8A0E-D3B126603ECF}"/>
    <dgm:cxn modelId="{71F6DB4F-2B93-4F74-8A15-91225C2EC3DB}" type="presOf" srcId="{87B877A9-C4F7-4B7B-A322-9740F1BE1793}" destId="{EEDA24AD-8CB4-476E-AD38-0BF8315AFB2E}" srcOrd="0" destOrd="0" presId="urn:microsoft.com/office/officeart/2005/8/layout/orgChart1"/>
    <dgm:cxn modelId="{B5E4865D-9886-4A88-BAEF-A3DFC8E21131}" type="presOf" srcId="{6B06FC05-79E9-4D6E-B211-E45B3EC41B59}" destId="{C3A0900C-F03C-4573-9C73-963BC3367742}" srcOrd="0" destOrd="0" presId="urn:microsoft.com/office/officeart/2005/8/layout/orgChart1"/>
    <dgm:cxn modelId="{CF57A7C6-ABD2-4B4C-922D-F02DBFC95382}" type="presOf" srcId="{60979858-1052-476E-AD75-FB7E92D8DC09}" destId="{52C227C3-2F19-4A4C-8F06-CA60651FAAD4}" srcOrd="1" destOrd="0" presId="urn:microsoft.com/office/officeart/2005/8/layout/orgChart1"/>
    <dgm:cxn modelId="{53CF5224-4799-4841-B380-E0F528F0571F}" type="presOf" srcId="{6E8B4715-FF03-4866-8EFE-AE20AD75435B}" destId="{FAC5AFC2-6415-4788-B424-905D45596FBB}" srcOrd="0" destOrd="0" presId="urn:microsoft.com/office/officeart/2005/8/layout/orgChart1"/>
    <dgm:cxn modelId="{736D28C0-D4D6-4255-A9CA-19241BFEFF6F}" type="presOf" srcId="{E44FF77B-E43B-4CE5-8B58-DAD7B6115352}" destId="{356EF58F-AD3D-435B-8A63-9D7C99F78449}" srcOrd="0" destOrd="0" presId="urn:microsoft.com/office/officeart/2005/8/layout/orgChart1"/>
    <dgm:cxn modelId="{8F244C01-CE03-4FD3-B0BD-E983A0485D7F}" type="presOf" srcId="{8AEDFB41-3454-481B-95A5-E29B5497D4BE}" destId="{B87AE12C-8FB7-4234-8308-6ED78B6413D6}" srcOrd="1" destOrd="0" presId="urn:microsoft.com/office/officeart/2005/8/layout/orgChart1"/>
    <dgm:cxn modelId="{35130EFF-623F-4AD1-A7F3-62D24D75F69C}" type="presOf" srcId="{F083C32A-87FD-47DF-9F60-4B3A35897380}" destId="{895C6CC2-88F1-41C7-BFA0-2183B0F38B2F}" srcOrd="0" destOrd="0" presId="urn:microsoft.com/office/officeart/2005/8/layout/orgChart1"/>
    <dgm:cxn modelId="{F43B78FC-8CBD-407B-A76F-8580EF2A6768}" type="presOf" srcId="{A25EA161-0642-48C0-9DEE-95D3B37EFD33}" destId="{4EA576AE-289E-4174-A0ED-FBED96A98C4D}" srcOrd="1" destOrd="0" presId="urn:microsoft.com/office/officeart/2005/8/layout/orgChart1"/>
    <dgm:cxn modelId="{7A5BFE4E-2CC7-45CC-8A44-B60CF4170938}" type="presOf" srcId="{AD39BECF-1520-4B77-ACF7-88EE84760848}" destId="{1D7F81E8-9E75-4659-835B-58F442C4AD36}" srcOrd="1" destOrd="0" presId="urn:microsoft.com/office/officeart/2005/8/layout/orgChart1"/>
    <dgm:cxn modelId="{A74D3A30-DB83-4A35-81E8-A2A8490ED19E}" srcId="{47C455D6-74E5-4197-AA22-05AED631CA02}" destId="{7FBDB727-F714-407D-988A-CD7C6E0A9C09}" srcOrd="1" destOrd="0" parTransId="{59A6D125-8A33-418B-B4E2-8B60F336ED63}" sibTransId="{C5A360ED-BE95-4A39-ABD7-65E57FEF3518}"/>
    <dgm:cxn modelId="{50266474-3CFB-42AF-8385-0E7A859D8F09}" type="presOf" srcId="{AA905D5B-5DB8-4392-B3F0-DA082C09185A}" destId="{0B2ECE32-E0DF-4167-883F-19142D849491}" srcOrd="0" destOrd="0" presId="urn:microsoft.com/office/officeart/2005/8/layout/orgChart1"/>
    <dgm:cxn modelId="{749BBAA6-9EC2-49F5-B750-E1B5CEB82ECE}" type="presOf" srcId="{D7EE5F89-9D40-4AE3-A8A2-9D78BD815DD5}" destId="{1E231975-9988-4D13-A3F2-4F1AE0987099}" srcOrd="1" destOrd="0" presId="urn:microsoft.com/office/officeart/2005/8/layout/orgChart1"/>
    <dgm:cxn modelId="{D0300293-1908-4F7A-A32C-3B1EC1F47C80}" srcId="{6EBE8029-46B2-4FD0-A745-433F383E9E53}" destId="{58506D4C-D2D4-4CEA-9241-BA8BB27C3B4E}" srcOrd="1" destOrd="0" parTransId="{7ABD1DB3-4915-4719-B25B-AE867CDC45E8}" sibTransId="{C903FCA5-E589-4B23-8335-8B888177570E}"/>
    <dgm:cxn modelId="{D4886304-D7BA-4FBC-902E-25EE226B5C76}" type="presOf" srcId="{AA5D04AE-F52D-4CB5-B801-822F909DA629}" destId="{6B6BC22C-31EF-474E-A909-F08D7ABDBDCE}" srcOrd="0" destOrd="0" presId="urn:microsoft.com/office/officeart/2005/8/layout/orgChart1"/>
    <dgm:cxn modelId="{CD101ACC-D89C-471E-8FA1-4C0F69B6092B}" type="presOf" srcId="{9FC69BE1-09C0-475F-A04E-7C6C5A7A563B}" destId="{B3A0BB25-344E-4B33-966C-D40FA45B8401}" srcOrd="0" destOrd="0" presId="urn:microsoft.com/office/officeart/2005/8/layout/orgChart1"/>
    <dgm:cxn modelId="{80C5069B-D073-42FA-8C00-634C82ABCBF0}" type="presOf" srcId="{B9BF41AB-E354-4BA4-8829-A9DAA5CC1B08}" destId="{1613ECED-C232-4331-A340-9BA052A09D69}" srcOrd="0" destOrd="0" presId="urn:microsoft.com/office/officeart/2005/8/layout/orgChart1"/>
    <dgm:cxn modelId="{E909ABF7-1C1C-4FAC-8F5D-975C89C62185}" type="presOf" srcId="{6CED0233-A1A2-4D6F-A750-44C30CF15F03}" destId="{163BFAED-D607-40F0-B0EE-E25BC7CCF473}" srcOrd="0" destOrd="0" presId="urn:microsoft.com/office/officeart/2005/8/layout/orgChart1"/>
    <dgm:cxn modelId="{56F3F616-3027-4A47-96A8-E65E9D733948}" type="presOf" srcId="{F5BECBD8-45BF-4470-9C54-C0EC4256E5C1}" destId="{607FEBC7-4735-45E4-B06B-31876B6D09E3}" srcOrd="0" destOrd="0" presId="urn:microsoft.com/office/officeart/2005/8/layout/orgChart1"/>
    <dgm:cxn modelId="{3C35FC15-3306-4A6F-BA21-E42C9862384E}" type="presOf" srcId="{EBBFD6AE-37EF-423F-AADE-C92B7ECE710E}" destId="{6BDB101A-3019-4CB7-90A4-86AB41B04026}" srcOrd="0" destOrd="0" presId="urn:microsoft.com/office/officeart/2005/8/layout/orgChart1"/>
    <dgm:cxn modelId="{B9BEC675-2996-487E-AA4D-00A87DEF0DCE}" type="presOf" srcId="{AA905D5B-5DB8-4392-B3F0-DA082C09185A}" destId="{7EB77579-49C4-489D-987F-C4EAC76DD191}" srcOrd="1" destOrd="0" presId="urn:microsoft.com/office/officeart/2005/8/layout/orgChart1"/>
    <dgm:cxn modelId="{08560D90-D724-4972-B2BB-3189A408D72E}" srcId="{17F86051-BB85-4116-A64F-B752006ECB37}" destId="{1B8572E5-DB39-4C28-8482-22E25EE84689}" srcOrd="2" destOrd="0" parTransId="{573BBFFC-BD88-4EA5-8E30-8BD359A7B1F0}" sibTransId="{557D72BE-50D3-47BE-8A38-3CFB950C0B78}"/>
    <dgm:cxn modelId="{7DA23B2E-3FFB-45A1-ABDE-418A63A5D4E7}" type="presOf" srcId="{39F723A4-7F5A-46C8-8CE6-AB93B1735983}" destId="{40E87073-7AEE-4893-81DE-E6DB763D9925}" srcOrd="0" destOrd="0" presId="urn:microsoft.com/office/officeart/2005/8/layout/orgChart1"/>
    <dgm:cxn modelId="{93B5CC29-81C6-4811-A2F3-BBA760BA327B}" srcId="{EBBFD6AE-37EF-423F-AADE-C92B7ECE710E}" destId="{AA905D5B-5DB8-4392-B3F0-DA082C09185A}" srcOrd="0" destOrd="0" parTransId="{9A6A30C1-9724-44CE-B2F7-5FD3DEFDB8CE}" sibTransId="{A2A84308-9C35-484E-B832-0EB6A4119A32}"/>
    <dgm:cxn modelId="{7DA4E894-A659-4572-8DE4-8D3E2D1D35AE}" type="presOf" srcId="{AA5D04AE-F52D-4CB5-B801-822F909DA629}" destId="{D30F3CF6-E9FE-4344-8F6F-3126E3F848BD}" srcOrd="1" destOrd="0" presId="urn:microsoft.com/office/officeart/2005/8/layout/orgChart1"/>
    <dgm:cxn modelId="{B598D0E1-5F6B-4A25-8B3E-BA1EB002040C}" type="presOf" srcId="{18843944-2C47-4933-8B3B-662D656C877B}" destId="{7125819A-CF84-40B0-A707-A369F00A0A8A}" srcOrd="0" destOrd="0" presId="urn:microsoft.com/office/officeart/2005/8/layout/orgChart1"/>
    <dgm:cxn modelId="{C482A62C-462B-4CCD-9DC0-D57489FCA890}" type="presOf" srcId="{17F86051-BB85-4116-A64F-B752006ECB37}" destId="{64314842-85C9-43B5-B89B-C16650217572}" srcOrd="0" destOrd="0" presId="urn:microsoft.com/office/officeart/2005/8/layout/orgChart1"/>
    <dgm:cxn modelId="{FDF4A2C2-8CFB-4033-BFD8-3A6CB7317A92}" type="presOf" srcId="{BA736CF0-AE4A-40C1-BD4B-0EBFA5D1A59D}" destId="{AA69EFA6-A383-463A-AE33-2A360518094A}" srcOrd="1" destOrd="0" presId="urn:microsoft.com/office/officeart/2005/8/layout/orgChart1"/>
    <dgm:cxn modelId="{8C367ED0-2536-41EF-83F5-CA975F58203A}" type="presOf" srcId="{6EBE8029-46B2-4FD0-A745-433F383E9E53}" destId="{186A93AD-8B7A-4D5A-899D-FF69C9CB040A}" srcOrd="1" destOrd="0" presId="urn:microsoft.com/office/officeart/2005/8/layout/orgChart1"/>
    <dgm:cxn modelId="{136481CC-AA08-4191-93BF-E62944FC4AF3}" type="presOf" srcId="{6FF8C38C-2747-4315-BDE0-0E5E81212A1D}" destId="{679021F4-E3B4-49B7-AEC0-1A4E86E79771}" srcOrd="0" destOrd="0" presId="urn:microsoft.com/office/officeart/2005/8/layout/orgChart1"/>
    <dgm:cxn modelId="{5D9230C0-F055-4E13-B2A2-79624019B565}" srcId="{60979858-1052-476E-AD75-FB7E92D8DC09}" destId="{CC89EAEC-6C2A-469D-924B-F194E455B0B6}" srcOrd="0" destOrd="0" parTransId="{44FADBD0-7E44-4E06-9211-27BC1B8D2465}" sibTransId="{A9FAA45B-E6A3-4293-AC44-DA667DED98E6}"/>
    <dgm:cxn modelId="{BB406638-30E8-4DEE-997E-F8D012341C6A}" type="presOf" srcId="{CE3B5D5F-1908-4A2E-9AD4-794D72514CCE}" destId="{A712E05D-B37B-465C-9F64-8B8B4C753D82}" srcOrd="0" destOrd="0" presId="urn:microsoft.com/office/officeart/2005/8/layout/orgChart1"/>
    <dgm:cxn modelId="{F5DD25D6-D964-4B57-99BE-F2090BD35A0D}" srcId="{17F86051-BB85-4116-A64F-B752006ECB37}" destId="{B8158E07-9A45-4584-885D-DB0B95AF5BA5}" srcOrd="1" destOrd="0" parTransId="{6CED0233-A1A2-4D6F-A750-44C30CF15F03}" sibTransId="{CD843824-3D48-45B6-95D6-3B4A9C3DA175}"/>
    <dgm:cxn modelId="{A3706553-464F-4DA2-A8F5-CC23738A31CB}" type="presOf" srcId="{20B4A6B1-EF99-4EE9-A38A-4D1EDAF1218F}" destId="{F9E6C22B-59D6-408A-8936-95372E3EE0B6}" srcOrd="0" destOrd="0" presId="urn:microsoft.com/office/officeart/2005/8/layout/orgChart1"/>
    <dgm:cxn modelId="{9C1A7568-6248-4D73-82F4-3F9CA59383CF}" type="presOf" srcId="{6FF8C38C-2747-4315-BDE0-0E5E81212A1D}" destId="{4E9A52CD-EE6E-4719-8EFA-1707CB8BD388}" srcOrd="1" destOrd="0" presId="urn:microsoft.com/office/officeart/2005/8/layout/orgChart1"/>
    <dgm:cxn modelId="{FD441BE3-7D87-45B3-8D9B-8D8DD59C302A}" srcId="{63DDE605-1825-480A-B758-8F9426F8EF4B}" destId="{9FC69BE1-09C0-475F-A04E-7C6C5A7A563B}" srcOrd="1" destOrd="0" parTransId="{815DE9DE-44FB-44D8-8CF6-610E0C510216}" sibTransId="{96AA0F0C-7D2F-44AA-9405-6AA9D4CB37FD}"/>
    <dgm:cxn modelId="{2BAE10D8-AD86-41AF-94DA-0AF171D1EC74}" type="presOf" srcId="{0B4C1756-2292-4869-82DA-1D755D3903C2}" destId="{F34B7118-44FC-473B-9923-6932F0CDE527}" srcOrd="0" destOrd="0" presId="urn:microsoft.com/office/officeart/2005/8/layout/orgChart1"/>
    <dgm:cxn modelId="{8FBF759B-171C-4CDB-83B9-8BC20721F5B3}" srcId="{1334A439-F6BB-4EB1-B6F7-C74D241A7DFF}" destId="{8AEDFB41-3454-481B-95A5-E29B5497D4BE}" srcOrd="0" destOrd="0" parTransId="{A2893095-B4AE-4362-A880-5FC84B7E4332}" sibTransId="{4DB7648B-C09B-402F-8D7A-EF4186FB8DFE}"/>
    <dgm:cxn modelId="{57742C1B-5C2A-4C2F-9006-1B1625BF0153}" type="presOf" srcId="{A0B36832-74F6-4018-9B4B-15796B174625}" destId="{A52E9B5C-7B7F-4213-8A67-250845FD1AAD}" srcOrd="1" destOrd="0" presId="urn:microsoft.com/office/officeart/2005/8/layout/orgChart1"/>
    <dgm:cxn modelId="{1E448E40-86D7-4A0E-8A4D-C3A47058E686}" type="presOf" srcId="{CDC3CE5B-0020-479C-B103-1900CB4B8FA4}" destId="{91717A56-18D8-4DA8-B080-6F18B46331B4}" srcOrd="0" destOrd="0" presId="urn:microsoft.com/office/officeart/2005/8/layout/orgChart1"/>
    <dgm:cxn modelId="{B7492490-D4E0-4FA1-BEB1-334E7F03307E}" type="presOf" srcId="{44FADBD0-7E44-4E06-9211-27BC1B8D2465}" destId="{ACBC7B66-50C0-4EDA-A84D-89EA6D348FA9}" srcOrd="0" destOrd="0" presId="urn:microsoft.com/office/officeart/2005/8/layout/orgChart1"/>
    <dgm:cxn modelId="{15A2105D-2222-4FFD-B46C-2C815F7D78C2}" type="presOf" srcId="{C2F770BA-04F1-4458-B946-5D4031B15682}" destId="{0D9B72AA-B56E-4523-B2B0-67FF92DFC39F}" srcOrd="1" destOrd="0" presId="urn:microsoft.com/office/officeart/2005/8/layout/orgChart1"/>
    <dgm:cxn modelId="{F60E8B95-CA4A-4CBB-88EE-76B63FD9728C}" srcId="{5B66B3FF-CE59-4A22-9FA8-42E68DA1BA40}" destId="{D7EE5F89-9D40-4AE3-A8A2-9D78BD815DD5}" srcOrd="1" destOrd="0" parTransId="{31E5311C-F8D7-4A3F-999C-38F6E7CF3F35}" sibTransId="{5F533AD0-5D56-4DC7-B737-47D00B215398}"/>
    <dgm:cxn modelId="{8321FACC-6E6B-4BC6-9070-4A7B9729D4E6}" type="presOf" srcId="{5B66B3FF-CE59-4A22-9FA8-42E68DA1BA40}" destId="{58A61309-C863-40B2-A487-054A635D7555}" srcOrd="0" destOrd="0" presId="urn:microsoft.com/office/officeart/2005/8/layout/orgChart1"/>
    <dgm:cxn modelId="{DDB4E811-2F14-4E1E-B7C8-D65DD624C507}" type="presOf" srcId="{5AABF683-523F-4941-BAD8-6C7E503C54CB}" destId="{303C59B6-274A-4DE2-B012-1D1E1A71AE3E}" srcOrd="0" destOrd="0" presId="urn:microsoft.com/office/officeart/2005/8/layout/orgChart1"/>
    <dgm:cxn modelId="{67335C11-3421-4EB8-8FBD-7BF2D7FE3EB2}" type="presOf" srcId="{F7377AE1-0047-4C0D-95B6-ECB7E7A71FA6}" destId="{296D358A-DFDE-48EF-832B-0AA36B921AA4}" srcOrd="0" destOrd="0" presId="urn:microsoft.com/office/officeart/2005/8/layout/orgChart1"/>
    <dgm:cxn modelId="{942268BE-E27B-415E-B9B4-B0195752560F}" srcId="{BE86A893-E21E-4402-B9BD-275C8C772CA1}" destId="{60979858-1052-476E-AD75-FB7E92D8DC09}" srcOrd="0" destOrd="0" parTransId="{F181C58E-DB83-42F3-BD81-BC1BED283068}" sibTransId="{4A907AB0-C5D7-47EE-9AF7-9A924E18963F}"/>
    <dgm:cxn modelId="{E9FA9FCC-CC18-470F-8072-A53D7EBEC9AA}" type="presOf" srcId="{2CFD680A-F050-4456-BB67-3B751FE01EAC}" destId="{7B6E3A57-CBF6-4D8F-B532-C47EEEACF25E}" srcOrd="0" destOrd="0" presId="urn:microsoft.com/office/officeart/2005/8/layout/orgChart1"/>
    <dgm:cxn modelId="{06BA6A48-49E8-4623-9CAF-552D4C40576A}" srcId="{77DD5DC5-19C0-4AA7-8DD7-8BE8D334DD1E}" destId="{20B4A6B1-EF99-4EE9-A38A-4D1EDAF1218F}" srcOrd="3" destOrd="0" parTransId="{029A6AC1-86CC-4645-B1EC-816B2807DACE}" sibTransId="{BE69B4D3-37DF-4D78-9706-99421EEF6DE4}"/>
    <dgm:cxn modelId="{10CC947B-A887-44D1-B7B2-97078045D5B7}" srcId="{8B51FFCA-7923-4699-9E00-700D7991366D}" destId="{CDC3CE5B-0020-479C-B103-1900CB4B8FA4}" srcOrd="2" destOrd="0" parTransId="{6B06FC05-79E9-4D6E-B211-E45B3EC41B59}" sibTransId="{8D7C623C-7659-4328-9011-01FEF73D9050}"/>
    <dgm:cxn modelId="{DE74F40D-9A15-4883-BBE8-B71A0C91A61F}" type="presOf" srcId="{6EBE8029-46B2-4FD0-A745-433F383E9E53}" destId="{89B3D571-1CA1-4F65-8296-981AD484FD96}" srcOrd="0" destOrd="0" presId="urn:microsoft.com/office/officeart/2005/8/layout/orgChart1"/>
    <dgm:cxn modelId="{69A93D6C-BEFD-4E7B-B468-E39F4FE21831}" type="presOf" srcId="{CA2251AF-10E8-49EA-920F-781832A62C98}" destId="{B44F9441-4114-4130-BC44-9785E9AB7C70}" srcOrd="1" destOrd="0" presId="urn:microsoft.com/office/officeart/2005/8/layout/orgChart1"/>
    <dgm:cxn modelId="{873A0040-71F1-4AAF-B090-183D5618F060}" type="presOf" srcId="{A25EA161-0642-48C0-9DEE-95D3B37EFD33}" destId="{C48F42FB-4EB0-4E4D-A932-BF71272556A2}" srcOrd="0" destOrd="0" presId="urn:microsoft.com/office/officeart/2005/8/layout/orgChart1"/>
    <dgm:cxn modelId="{8E167393-FA48-42DF-875B-CFCD68C968F7}" type="presOf" srcId="{A0140B42-D117-4CED-8BF0-C355AB24F4C0}" destId="{9CFF389E-C520-45F2-B53C-A306B2545F07}" srcOrd="0" destOrd="0" presId="urn:microsoft.com/office/officeart/2005/8/layout/orgChart1"/>
    <dgm:cxn modelId="{89C70EF5-2C79-4A40-B78E-557EDA744E22}" type="presOf" srcId="{958BACC7-E8A8-48C7-B6DF-FC75D3C495B9}" destId="{73DF4148-620F-4509-8F8C-EC22A149555E}" srcOrd="0" destOrd="0" presId="urn:microsoft.com/office/officeart/2005/8/layout/orgChart1"/>
    <dgm:cxn modelId="{D58F652A-6DA2-4BAF-AC78-2C1979081D9C}" type="presOf" srcId="{58506D4C-D2D4-4CEA-9241-BA8BB27C3B4E}" destId="{6D5DEC6E-87C7-49C8-8714-5BB0EE0F153A}" srcOrd="0" destOrd="0" presId="urn:microsoft.com/office/officeart/2005/8/layout/orgChart1"/>
    <dgm:cxn modelId="{99EA3221-8919-4021-86E1-3AC3BA57C584}" srcId="{63DDE605-1825-480A-B758-8F9426F8EF4B}" destId="{B74EF4E9-B6A4-492E-BE4C-A63058D24B60}" srcOrd="0" destOrd="0" parTransId="{0B4C1756-2292-4869-82DA-1D755D3903C2}" sibTransId="{38795F02-7AF4-4ECF-9D61-DB42CA6472DF}"/>
    <dgm:cxn modelId="{69B5395E-3BF9-43A8-B89D-8A09F5919BDF}" type="presOf" srcId="{B7D735F7-0504-46E9-B72F-A7A8494749BA}" destId="{24C4292A-1917-4E6F-9A9A-591023C46560}" srcOrd="1" destOrd="0" presId="urn:microsoft.com/office/officeart/2005/8/layout/orgChart1"/>
    <dgm:cxn modelId="{2E8CF65C-5D49-432C-A609-717057996501}" type="presOf" srcId="{8B51FFCA-7923-4699-9E00-700D7991366D}" destId="{C01033B5-463E-41D4-93C3-089FE47BFE98}" srcOrd="1" destOrd="0" presId="urn:microsoft.com/office/officeart/2005/8/layout/orgChart1"/>
    <dgm:cxn modelId="{E01DDA09-0A4E-4B2C-A6D9-577CF6343993}" type="presOf" srcId="{108D5EF4-6EB6-4BE2-8847-55C4051E55FF}" destId="{07465872-024E-44B4-8BB8-9F7AF443EAC6}" srcOrd="0" destOrd="0" presId="urn:microsoft.com/office/officeart/2005/8/layout/orgChart1"/>
    <dgm:cxn modelId="{64B4AF02-8C91-4045-A83B-348BF1641C3E}" type="presOf" srcId="{00668C17-EF1A-48A9-98E4-37709E0D6726}" destId="{7B4C1A1B-CC83-4CC4-87F1-6D15339A9541}" srcOrd="1" destOrd="0" presId="urn:microsoft.com/office/officeart/2005/8/layout/orgChart1"/>
    <dgm:cxn modelId="{B609C11B-6D6A-4074-8881-D4BF63D26298}" type="presOf" srcId="{DAE6ECFF-7E6A-4027-B4ED-6DE4F1AFB1F1}" destId="{90BE06FF-BF0F-480E-B03B-576A748732F2}" srcOrd="0" destOrd="0" presId="urn:microsoft.com/office/officeart/2005/8/layout/orgChart1"/>
    <dgm:cxn modelId="{4F43BD74-9193-4168-BB89-DAFA1B60CF5B}" type="presOf" srcId="{490BB0D9-C9CE-47B8-8894-D47F0C930796}" destId="{D7AF47DA-0CD8-4A04-A8D8-735C1BA7F0E6}" srcOrd="0" destOrd="0" presId="urn:microsoft.com/office/officeart/2005/8/layout/orgChart1"/>
    <dgm:cxn modelId="{3CE275CA-81B8-428B-B8A9-D8EE911039D9}" type="presOf" srcId="{C2F770BA-04F1-4458-B946-5D4031B15682}" destId="{4C9BBF7D-8CE8-4B1B-908B-29673F028144}" srcOrd="0" destOrd="0" presId="urn:microsoft.com/office/officeart/2005/8/layout/orgChart1"/>
    <dgm:cxn modelId="{9A9C2B19-BEF1-4261-8829-2F96CFEBBB26}" type="presOf" srcId="{1334A439-F6BB-4EB1-B6F7-C74D241A7DFF}" destId="{37355BC5-D240-4DC3-B2E9-70F1EA1759BC}" srcOrd="1" destOrd="0" presId="urn:microsoft.com/office/officeart/2005/8/layout/orgChart1"/>
    <dgm:cxn modelId="{E76AE851-F3A4-48F6-829D-E2320B20773C}" type="presOf" srcId="{A003C157-1133-43F3-97C9-B72618373AD9}" destId="{D9D8C94F-C47F-4A3D-85AC-DEF856EC5828}" srcOrd="1" destOrd="0" presId="urn:microsoft.com/office/officeart/2005/8/layout/orgChart1"/>
    <dgm:cxn modelId="{1A8F7DBB-E467-4DD6-9765-C8C8056ABBF1}" srcId="{77DD5DC5-19C0-4AA7-8DD7-8BE8D334DD1E}" destId="{00668C17-EF1A-48A9-98E4-37709E0D6726}" srcOrd="0" destOrd="0" parTransId="{F083C32A-87FD-47DF-9F60-4B3A35897380}" sibTransId="{79C0CDA3-E603-4922-8FBF-F97FE22D2760}"/>
    <dgm:cxn modelId="{319C10BF-40A5-43FC-9E80-BFA8B615439C}" type="presOf" srcId="{CC89EAEC-6C2A-469D-924B-F194E455B0B6}" destId="{9EF34D46-6FC7-4831-AFBB-769E338D3B13}" srcOrd="1" destOrd="0" presId="urn:microsoft.com/office/officeart/2005/8/layout/orgChart1"/>
    <dgm:cxn modelId="{12FC9B4A-A4D6-41C0-A414-08CEE8E6516A}" srcId="{5B66B3FF-CE59-4A22-9FA8-42E68DA1BA40}" destId="{490BB0D9-C9CE-47B8-8894-D47F0C930796}" srcOrd="0" destOrd="0" parTransId="{A0442B79-E5B6-4904-A6BA-938DE8C66469}" sibTransId="{988365A9-54F4-40E8-A102-36286BDFFB2B}"/>
    <dgm:cxn modelId="{0F56B1EC-6A42-4611-9FB8-3CA086C8B360}" type="presOf" srcId="{47C455D6-74E5-4197-AA22-05AED631CA02}" destId="{399022F2-FC78-4713-B662-DF7E7437EC4F}" srcOrd="1" destOrd="0" presId="urn:microsoft.com/office/officeart/2005/8/layout/orgChart1"/>
    <dgm:cxn modelId="{6D5E9A99-C527-43AC-980E-D6B23B567E66}" type="presOf" srcId="{B74EF4E9-B6A4-492E-BE4C-A63058D24B60}" destId="{7BC0A144-B7B3-4D54-B0B0-EDC01CEB2C4E}" srcOrd="0" destOrd="0" presId="urn:microsoft.com/office/officeart/2005/8/layout/orgChart1"/>
    <dgm:cxn modelId="{F98F5570-8937-43FC-8120-2835B182E03D}" srcId="{CDC3CE5B-0020-479C-B103-1900CB4B8FA4}" destId="{6EBE8029-46B2-4FD0-A745-433F383E9E53}" srcOrd="1" destOrd="0" parTransId="{3F7D0123-DCC1-48A2-865F-18EF293185DC}" sibTransId="{7308F103-26A9-47B1-B671-04E02E704167}"/>
    <dgm:cxn modelId="{056E3173-29D4-497A-A221-1F543AAD8DE0}" type="presOf" srcId="{C2413C55-4422-4EAC-85AA-6EBD203906F9}" destId="{3ADE05DF-93D8-444A-8183-CB037FA3ACAE}" srcOrd="0" destOrd="0" presId="urn:microsoft.com/office/officeart/2005/8/layout/orgChart1"/>
    <dgm:cxn modelId="{217F8C9C-156C-49A2-B4B9-5839A804A78B}" type="presOf" srcId="{9FC69BE1-09C0-475F-A04E-7C6C5A7A563B}" destId="{34AD1D40-740D-4CD4-BEBE-D28D5D07EEB3}" srcOrd="1" destOrd="0" presId="urn:microsoft.com/office/officeart/2005/8/layout/orgChart1"/>
    <dgm:cxn modelId="{3E8362D8-2581-4267-9EA4-02DD5052A12D}" type="presOf" srcId="{AD39BECF-1520-4B77-ACF7-88EE84760848}" destId="{53C3FDB4-A6EF-499D-AEE3-24F55918430A}" srcOrd="0" destOrd="0" presId="urn:microsoft.com/office/officeart/2005/8/layout/orgChart1"/>
    <dgm:cxn modelId="{A73D494D-D30A-4D78-A906-02FF48D5078B}" type="presOf" srcId="{D9731C25-F591-4BCF-AA64-9AAEC7AF5FF0}" destId="{7946ED64-3F84-4ACE-9FF8-82690954C7DD}" srcOrd="0" destOrd="0" presId="urn:microsoft.com/office/officeart/2005/8/layout/orgChart1"/>
    <dgm:cxn modelId="{3BE8C17D-FBBE-47C1-B0E9-C1B7CE98CE45}" type="presOf" srcId="{1B8572E5-DB39-4C28-8482-22E25EE84689}" destId="{1EFD7E9D-0DE4-4E90-B4ED-434E6907AC86}" srcOrd="1" destOrd="0" presId="urn:microsoft.com/office/officeart/2005/8/layout/orgChart1"/>
    <dgm:cxn modelId="{E4134A66-9F28-4958-ABE5-C40D6125B8DD}" type="presOf" srcId="{815DE9DE-44FB-44D8-8CF6-610E0C510216}" destId="{3699D07F-6F2E-4EC3-BB9D-003E51BC8B69}" srcOrd="0" destOrd="0" presId="urn:microsoft.com/office/officeart/2005/8/layout/orgChart1"/>
    <dgm:cxn modelId="{EA5DF487-ACB1-49CB-AB67-6CCEDA654797}" srcId="{BA736CF0-AE4A-40C1-BD4B-0EBFA5D1A59D}" destId="{47C455D6-74E5-4197-AA22-05AED631CA02}" srcOrd="0" destOrd="0" parTransId="{6E8B4715-FF03-4866-8EFE-AE20AD75435B}" sibTransId="{EE6E39E8-2AC9-4559-A2C4-613421704F67}"/>
    <dgm:cxn modelId="{5FB83924-01F8-4AA1-B14A-C88A3955034D}" srcId="{EBBFD6AE-37EF-423F-AADE-C92B7ECE710E}" destId="{A003C157-1133-43F3-97C9-B72618373AD9}" srcOrd="1" destOrd="0" parTransId="{39F723A4-7F5A-46C8-8CE6-AB93B1735983}" sibTransId="{C5A881AD-81F5-4970-B7A8-B8BD7B4E0C89}"/>
    <dgm:cxn modelId="{1E4AEA2A-16FE-4611-80A0-76F542F1139B}" type="presOf" srcId="{483B0446-077B-40CF-B6D4-746C9F329DCE}" destId="{CB07DD8D-0C13-405A-A55F-FAA1A694B27D}" srcOrd="0" destOrd="0" presId="urn:microsoft.com/office/officeart/2005/8/layout/orgChart1"/>
    <dgm:cxn modelId="{21ACD54E-A064-4445-931A-35FE1C08F366}" type="presOf" srcId="{A0140B42-D117-4CED-8BF0-C355AB24F4C0}" destId="{AE81941B-A25B-4D82-971F-0D5D9D339CC1}" srcOrd="1" destOrd="0" presId="urn:microsoft.com/office/officeart/2005/8/layout/orgChart1"/>
    <dgm:cxn modelId="{AD1A2698-6B3A-4C7F-9AE0-65791C8445AF}" type="presOf" srcId="{72FDA6CC-2535-471D-965E-F113555E9B42}" destId="{E162272A-EB98-43D5-81CB-115250763A2B}" srcOrd="1" destOrd="0" presId="urn:microsoft.com/office/officeart/2005/8/layout/orgChart1"/>
    <dgm:cxn modelId="{398A213B-8457-4448-B61E-F299FB2E9CAF}" type="presOf" srcId="{3F7D0123-DCC1-48A2-865F-18EF293185DC}" destId="{0CE416E8-4FD8-445B-B331-B817942B4274}" srcOrd="0" destOrd="0" presId="urn:microsoft.com/office/officeart/2005/8/layout/orgChart1"/>
    <dgm:cxn modelId="{41FA025B-B040-49E0-B256-82B2C2CC42D3}" srcId="{77DD5DC5-19C0-4AA7-8DD7-8BE8D334DD1E}" destId="{F7377AE1-0047-4C0D-95B6-ECB7E7A71FA6}" srcOrd="2" destOrd="0" parTransId="{D9731C25-F591-4BCF-AA64-9AAEC7AF5FF0}" sibTransId="{7FB3F25D-6278-4986-A515-58816EB90F02}"/>
    <dgm:cxn modelId="{27BA0A79-E3F5-4A29-973E-025AFC1979C6}" srcId="{CDC3CE5B-0020-479C-B103-1900CB4B8FA4}" destId="{17F86051-BB85-4116-A64F-B752006ECB37}" srcOrd="0" destOrd="0" parTransId="{CFCD196A-16E7-4455-B2C3-B26218C292FC}" sibTransId="{938345E4-6B6C-4E54-81FC-310152DBBBB7}"/>
    <dgm:cxn modelId="{6FCDE3C9-14A0-4D01-B505-2EC55DAC18EC}" type="presOf" srcId="{39ED0EC4-3E44-42A9-8987-59F8B9E16767}" destId="{6A89F6B4-DFBC-4E3A-8CF9-6DFAC79C9C7F}" srcOrd="0" destOrd="0" presId="urn:microsoft.com/office/officeart/2005/8/layout/orgChart1"/>
    <dgm:cxn modelId="{D0B06B50-CB62-435D-B6D2-EF712DCCAF3C}" type="presOf" srcId="{5B66B3FF-CE59-4A22-9FA8-42E68DA1BA40}" destId="{8BB6B682-C502-4B74-B5BA-D2562295D3C6}" srcOrd="1" destOrd="0" presId="urn:microsoft.com/office/officeart/2005/8/layout/orgChart1"/>
    <dgm:cxn modelId="{EE8E23D8-7483-40C8-9E74-0590CA35CEA1}" type="presOf" srcId="{B8158E07-9A45-4584-885D-DB0B95AF5BA5}" destId="{53F3FCA5-713A-48D1-B75F-065461069416}" srcOrd="1" destOrd="0" presId="urn:microsoft.com/office/officeart/2005/8/layout/orgChart1"/>
    <dgm:cxn modelId="{8D590872-BC5B-44E5-B950-E324C9DD1CC5}" type="presOf" srcId="{17F86051-BB85-4116-A64F-B752006ECB37}" destId="{C279F195-FCFE-410A-B7D0-ED5F8CF0528D}" srcOrd="1" destOrd="0" presId="urn:microsoft.com/office/officeart/2005/8/layout/orgChart1"/>
    <dgm:cxn modelId="{C2A7520D-2392-40CB-AD9E-653F4CA785CA}" type="presOf" srcId="{A0B36832-74F6-4018-9B4B-15796B174625}" destId="{866EDF35-850A-4784-884B-F781F416DB8E}" srcOrd="0" destOrd="0" presId="urn:microsoft.com/office/officeart/2005/8/layout/orgChart1"/>
    <dgm:cxn modelId="{D6C16CF7-1B85-46E6-A302-2BE19FCFF155}" srcId="{60979858-1052-476E-AD75-FB7E92D8DC09}" destId="{8B51FFCA-7923-4699-9E00-700D7991366D}" srcOrd="2" destOrd="0" parTransId="{F5BECBD8-45BF-4470-9C54-C0EC4256E5C1}" sibTransId="{3008CF1E-BA52-4492-A1BE-4B21630A313C}"/>
    <dgm:cxn modelId="{35B80E91-D537-4F6F-95C1-673661F824C6}" type="presOf" srcId="{C008C96C-3B56-402C-A075-9AFE79A94BE2}" destId="{C43447DC-1C82-454E-839E-95F0C1BB87EF}" srcOrd="0" destOrd="0" presId="urn:microsoft.com/office/officeart/2005/8/layout/orgChart1"/>
    <dgm:cxn modelId="{6134115B-6C06-48CB-8E79-8E960B529109}" srcId="{17F86051-BB85-4116-A64F-B752006ECB37}" destId="{A0140B42-D117-4CED-8BF0-C355AB24F4C0}" srcOrd="0" destOrd="0" parTransId="{B9BF41AB-E354-4BA4-8829-A9DAA5CC1B08}" sibTransId="{817892C1-54F8-4329-8D0D-F79178C7857E}"/>
    <dgm:cxn modelId="{AE87C253-2246-4752-881D-F81750E35417}" type="presOf" srcId="{CFCD196A-16E7-4455-B2C3-B26218C292FC}" destId="{C9DB245F-D4C8-4CCF-8914-661FF2669AB8}" srcOrd="0" destOrd="0" presId="urn:microsoft.com/office/officeart/2005/8/layout/orgChart1"/>
    <dgm:cxn modelId="{3CD5B8B1-0D4C-4031-8B70-7EC66AEBBE26}" type="presOf" srcId="{63DDE605-1825-480A-B758-8F9426F8EF4B}" destId="{1D783D1E-A758-4BB5-93F6-9422E44E914D}" srcOrd="1" destOrd="0" presId="urn:microsoft.com/office/officeart/2005/8/layout/orgChart1"/>
    <dgm:cxn modelId="{190878F3-0392-46DA-872B-39F99D5481A7}" type="presOf" srcId="{A003C157-1133-43F3-97C9-B72618373AD9}" destId="{59C716B5-7201-492E-9109-972F20CFAC0D}" srcOrd="0" destOrd="0" presId="urn:microsoft.com/office/officeart/2005/8/layout/orgChart1"/>
    <dgm:cxn modelId="{7E7DCF6F-E7B3-431E-8827-45285736D15E}" type="presOf" srcId="{A2893095-B4AE-4362-A880-5FC84B7E4332}" destId="{DBA187ED-33EC-4DE6-9475-C3766991F6E9}" srcOrd="0" destOrd="0" presId="urn:microsoft.com/office/officeart/2005/8/layout/orgChart1"/>
    <dgm:cxn modelId="{0688E6D8-1B41-40AC-9EAD-82F5FA607596}" type="presOf" srcId="{DAE6ECFF-7E6A-4027-B4ED-6DE4F1AFB1F1}" destId="{30A8302D-589C-414F-A88F-C7034092873F}" srcOrd="1" destOrd="0" presId="urn:microsoft.com/office/officeart/2005/8/layout/orgChart1"/>
    <dgm:cxn modelId="{02E544A3-ABB6-4766-B3E6-4EE7063CE192}" srcId="{60979858-1052-476E-AD75-FB7E92D8DC09}" destId="{63DDE605-1825-480A-B758-8F9426F8EF4B}" srcOrd="1" destOrd="0" parTransId="{375F62F2-2433-459D-A9D7-A57F811D425B}" sibTransId="{447E5268-97C2-4EB4-9D80-9401501A7488}"/>
    <dgm:cxn modelId="{25D6F79E-3C8C-45B1-A7B2-A4A093B8B476}" type="presOf" srcId="{20E766BD-B89F-4E6E-AF72-16CF2EE9F66F}" destId="{7A1085F1-8FC1-4091-8B5B-DB151E5283CF}" srcOrd="0" destOrd="0" presId="urn:microsoft.com/office/officeart/2005/8/layout/orgChart1"/>
    <dgm:cxn modelId="{7C72805A-CA00-4D4B-B20F-09F5A782F00F}" type="presOf" srcId="{7ABD1DB3-4915-4719-B25B-AE867CDC45E8}" destId="{1E602A02-2694-4419-A858-653987BB302F}" srcOrd="0" destOrd="0" presId="urn:microsoft.com/office/officeart/2005/8/layout/orgChart1"/>
    <dgm:cxn modelId="{8D3C5FF2-363D-48D1-AE86-A69F16629BEF}" type="presOf" srcId="{490BB0D9-C9CE-47B8-8894-D47F0C930796}" destId="{45F606B5-F1DB-4EC4-835E-6D118A3BBF5D}" srcOrd="1" destOrd="0" presId="urn:microsoft.com/office/officeart/2005/8/layout/orgChart1"/>
    <dgm:cxn modelId="{91131253-A46D-4AE1-AE3C-7046A4CEE395}" type="presOf" srcId="{31E5311C-F8D7-4A3F-999C-38F6E7CF3F35}" destId="{B784A932-268C-4DD6-8564-3607EEDD29D4}" srcOrd="0" destOrd="0" presId="urn:microsoft.com/office/officeart/2005/8/layout/orgChart1"/>
    <dgm:cxn modelId="{CA163431-9FA6-4D0B-A556-E2BB48BCA496}" type="presOf" srcId="{58506D4C-D2D4-4CEA-9241-BA8BB27C3B4E}" destId="{05BEC7E6-87E8-4CA7-8C8E-9CC847CCC06F}" srcOrd="1" destOrd="0" presId="urn:microsoft.com/office/officeart/2005/8/layout/orgChart1"/>
    <dgm:cxn modelId="{A7E678E9-5FA5-4AE7-8E52-79E0E4042F4F}" srcId="{8B51FFCA-7923-4699-9E00-700D7991366D}" destId="{5B66B3FF-CE59-4A22-9FA8-42E68DA1BA40}" srcOrd="0" destOrd="0" parTransId="{5AABF683-523F-4941-BAD8-6C7E503C54CB}" sibTransId="{3425C3DF-9DD2-4F69-AEA4-E19353CD1C5F}"/>
    <dgm:cxn modelId="{D096E16E-8D37-42FB-8B03-D24B4EE8CF8C}" type="presOf" srcId="{F4332CAB-8C18-4738-B96B-296D2A523DFC}" destId="{D7D37DCD-62C4-46DF-906E-A73B4417593A}" srcOrd="0" destOrd="0" presId="urn:microsoft.com/office/officeart/2005/8/layout/orgChart1"/>
    <dgm:cxn modelId="{DD49DF2E-A9C7-4FD1-B7EC-60B87590BCE9}" srcId="{1334A439-F6BB-4EB1-B6F7-C74D241A7DFF}" destId="{C2F770BA-04F1-4458-B946-5D4031B15682}" srcOrd="4" destOrd="0" parTransId="{1C19FB38-989C-4F64-9B75-0D4FC7B60C74}" sibTransId="{1754C5DE-1051-47A5-98E0-C436162ABD2D}"/>
    <dgm:cxn modelId="{0C4AA9B7-96B9-47B4-ABC1-256BA9696FE4}" type="presOf" srcId="{656AD26A-B795-417F-AEC0-8A091995E5DE}" destId="{EE98B60E-4A35-48E8-B05A-5ABD88906C97}" srcOrd="0" destOrd="0" presId="urn:microsoft.com/office/officeart/2005/8/layout/orgChart1"/>
    <dgm:cxn modelId="{F8F63B8C-5FE6-43A6-BE7E-3883BD5E82F5}" type="presOf" srcId="{464168C5-7C2A-4120-B81B-DE3477D43AEA}" destId="{04F190EB-3A83-4EEA-9E4B-887C2D00D475}" srcOrd="1" destOrd="0" presId="urn:microsoft.com/office/officeart/2005/8/layout/orgChart1"/>
    <dgm:cxn modelId="{6F63C103-314E-4E88-90CA-6DEBD4E67F7E}" srcId="{77DD5DC5-19C0-4AA7-8DD7-8BE8D334DD1E}" destId="{1334A439-F6BB-4EB1-B6F7-C74D241A7DFF}" srcOrd="1" destOrd="0" parTransId="{87B877A9-C4F7-4B7B-A322-9740F1BE1793}" sibTransId="{C06BDFD5-7FB5-4E54-A601-1E1952798E68}"/>
    <dgm:cxn modelId="{1108E6E6-1E63-4D31-B083-3588263746A2}" type="presOf" srcId="{72FDA6CC-2535-471D-965E-F113555E9B42}" destId="{CE483804-26BC-450E-B5CE-A941C6839611}" srcOrd="0" destOrd="0" presId="urn:microsoft.com/office/officeart/2005/8/layout/orgChart1"/>
    <dgm:cxn modelId="{1110179D-E98D-4E10-9714-BD61FE387C4B}" type="presOf" srcId="{2F451369-F48E-4C9C-9EDC-DBF1BA2C0343}" destId="{EAEC8098-6A43-42A6-8C26-A41DEC4AFEA2}" srcOrd="1" destOrd="0" presId="urn:microsoft.com/office/officeart/2005/8/layout/orgChart1"/>
    <dgm:cxn modelId="{1D11A136-E25B-437D-B57B-95D4D5CCB437}" type="presOf" srcId="{F7377AE1-0047-4C0D-95B6-ECB7E7A71FA6}" destId="{1E106427-5DA5-4A7C-BA4A-428A9655F522}" srcOrd="1" destOrd="0" presId="urn:microsoft.com/office/officeart/2005/8/layout/orgChart1"/>
    <dgm:cxn modelId="{D913ADCD-56A9-4460-9EBD-4208ACA3AE40}" srcId="{8B51FFCA-7923-4699-9E00-700D7991366D}" destId="{EBBFD6AE-37EF-423F-AADE-C92B7ECE710E}" srcOrd="1" destOrd="0" parTransId="{958BACC7-E8A8-48C7-B6DF-FC75D3C495B9}" sibTransId="{EF3156CB-F792-4DE4-970A-0F1E3AE68577}"/>
    <dgm:cxn modelId="{7E07A17B-D84D-4D36-8319-98BE3D2751F7}" type="presOf" srcId="{1C19FB38-989C-4F64-9B75-0D4FC7B60C74}" destId="{C2A0AB03-77DC-42A9-BEBE-F796DA063756}" srcOrd="0" destOrd="0" presId="urn:microsoft.com/office/officeart/2005/8/layout/orgChart1"/>
    <dgm:cxn modelId="{BDD00943-9C93-48B1-A784-117036402290}" type="presOf" srcId="{9A6A30C1-9724-44CE-B2F7-5FD3DEFDB8CE}" destId="{EB968415-B691-4BF5-BB9C-59081087656E}" srcOrd="0" destOrd="0" presId="urn:microsoft.com/office/officeart/2005/8/layout/orgChart1"/>
    <dgm:cxn modelId="{0D1A1C40-5EBD-4DA4-86CA-29E6C09101C9}" type="presOf" srcId="{BA736CF0-AE4A-40C1-BD4B-0EBFA5D1A59D}" destId="{81A2655C-19D1-4787-8146-1E92477D8FFB}" srcOrd="0" destOrd="0" presId="urn:microsoft.com/office/officeart/2005/8/layout/orgChart1"/>
    <dgm:cxn modelId="{86D6E56D-2950-423D-A6A4-1D21D15A4DF2}" srcId="{1334A439-F6BB-4EB1-B6F7-C74D241A7DFF}" destId="{464168C5-7C2A-4120-B81B-DE3477D43AEA}" srcOrd="3" destOrd="0" parTransId="{223AD8C9-D71C-42DC-AAB3-5A92C437D25E}" sibTransId="{43F00A41-137F-467A-BC71-B0208EB1DD9A}"/>
    <dgm:cxn modelId="{6429515B-9004-4553-A42C-CE1BCF1FE834}" srcId="{B7D735F7-0504-46E9-B72F-A7A8494749BA}" destId="{2F451369-F48E-4C9C-9EDC-DBF1BA2C0343}" srcOrd="0" destOrd="0" parTransId="{2CFD680A-F050-4456-BB67-3B751FE01EAC}" sibTransId="{7E807B11-61BB-476C-92BE-9CC56BC4033F}"/>
    <dgm:cxn modelId="{56AE9469-C021-446E-AD81-F522FFD764A1}" type="presOf" srcId="{464168C5-7C2A-4120-B81B-DE3477D43AEA}" destId="{DC99E39F-B582-4FD4-BAB3-B8DF3D6C8E35}" srcOrd="0" destOrd="0" presId="urn:microsoft.com/office/officeart/2005/8/layout/orgChart1"/>
    <dgm:cxn modelId="{7560F985-B6A9-420F-B074-971E72DF26C4}" type="presOf" srcId="{C17EE33F-B160-4A7E-B203-A84B57CD4CDA}" destId="{D9CD04F4-F0D3-48F6-8C93-EB9F84B845AA}" srcOrd="0" destOrd="0" presId="urn:microsoft.com/office/officeart/2005/8/layout/orgChart1"/>
    <dgm:cxn modelId="{69E392CF-6FAA-4836-B475-854A20B6023A}" type="presOf" srcId="{029A6AC1-86CC-4645-B1EC-816B2807DACE}" destId="{92F1540B-00DD-41C5-BA48-09095FBBE639}" srcOrd="0" destOrd="0" presId="urn:microsoft.com/office/officeart/2005/8/layout/orgChart1"/>
    <dgm:cxn modelId="{7D3CCA5D-832C-42FF-9569-8CA6C5CC2C25}" srcId="{5B66B3FF-CE59-4A22-9FA8-42E68DA1BA40}" destId="{A0B36832-74F6-4018-9B4B-15796B174625}" srcOrd="2" destOrd="0" parTransId="{C008C96C-3B56-402C-A075-9AFE79A94BE2}" sibTransId="{4777DC7C-945C-4D67-95D3-F8E6FE1834E0}"/>
    <dgm:cxn modelId="{234E95EF-C4DB-4691-8166-4545E4ADC86E}" type="presOf" srcId="{47C455D6-74E5-4197-AA22-05AED631CA02}" destId="{4407B37E-F835-4729-AEAA-16161860AFE8}" srcOrd="0" destOrd="0" presId="urn:microsoft.com/office/officeart/2005/8/layout/orgChart1"/>
    <dgm:cxn modelId="{EEA36C93-2605-4EF3-9A7B-2B052C8AE633}" srcId="{60979858-1052-476E-AD75-FB7E92D8DC09}" destId="{77DD5DC5-19C0-4AA7-8DD7-8BE8D334DD1E}" srcOrd="3" destOrd="0" parTransId="{E44FF77B-E43B-4CE5-8B58-DAD7B6115352}" sibTransId="{09D6E542-3576-496A-9AF1-6041532072BE}"/>
    <dgm:cxn modelId="{890598BD-E2BF-45DC-A39B-AF33A60E8A0C}" type="presOf" srcId="{7E48D505-41DA-4DF5-8336-00BC5E97CDFE}" destId="{C951EF08-D5AF-470E-9823-CFE3C3796C40}" srcOrd="0" destOrd="0" presId="urn:microsoft.com/office/officeart/2005/8/layout/orgChart1"/>
    <dgm:cxn modelId="{DFA308CB-FD42-40A0-BB54-1F720B6E04E9}" type="presOf" srcId="{59A6D125-8A33-418B-B4E2-8B60F336ED63}" destId="{B0CC059E-7400-47BD-B278-672746591A96}" srcOrd="0" destOrd="0" presId="urn:microsoft.com/office/officeart/2005/8/layout/orgChart1"/>
    <dgm:cxn modelId="{603E2E64-7D01-43B8-B40A-F62FA2B7761C}" type="presOf" srcId="{00668C17-EF1A-48A9-98E4-37709E0D6726}" destId="{270BC6E3-1006-4D5C-8A95-3AED734576BB}" srcOrd="0" destOrd="0" presId="urn:microsoft.com/office/officeart/2005/8/layout/orgChart1"/>
    <dgm:cxn modelId="{880DB816-6E0D-40C5-861A-C18407B67259}" type="presOf" srcId="{375F62F2-2433-459D-A9D7-A57F811D425B}" destId="{E7F6AEA3-5BC0-4BC4-AB6F-B305517BECD2}" srcOrd="0" destOrd="0" presId="urn:microsoft.com/office/officeart/2005/8/layout/orgChart1"/>
    <dgm:cxn modelId="{BAD69084-699B-4BE5-9FFA-986B04590258}" srcId="{1334A439-F6BB-4EB1-B6F7-C74D241A7DFF}" destId="{AD39BECF-1520-4B77-ACF7-88EE84760848}" srcOrd="2" destOrd="0" parTransId="{F4332CAB-8C18-4738-B96B-296D2A523DFC}" sibTransId="{87F8B289-AE86-4850-A5E8-48BCF25EAEAA}"/>
    <dgm:cxn modelId="{09891726-F823-4ECA-8DC7-E71D5F6C152F}" type="presOf" srcId="{77DD5DC5-19C0-4AA7-8DD7-8BE8D334DD1E}" destId="{C75C5AF1-08EC-4F81-956F-E38B80581239}" srcOrd="0" destOrd="0" presId="urn:microsoft.com/office/officeart/2005/8/layout/orgChart1"/>
    <dgm:cxn modelId="{C42CBEC8-4B05-403D-8C08-61E586B8871D}" type="presOf" srcId="{60979858-1052-476E-AD75-FB7E92D8DC09}" destId="{5E06E558-ED84-4211-9C80-3A386D3A7445}" srcOrd="0" destOrd="0" presId="urn:microsoft.com/office/officeart/2005/8/layout/orgChart1"/>
    <dgm:cxn modelId="{4DFBB199-C5D9-42FD-8C32-37A70A066225}" type="presOf" srcId="{B8158E07-9A45-4584-885D-DB0B95AF5BA5}" destId="{3BB9DEB8-C6AE-4BF4-963B-4EA65BB0DA95}" srcOrd="0" destOrd="0" presId="urn:microsoft.com/office/officeart/2005/8/layout/orgChart1"/>
    <dgm:cxn modelId="{57302F10-2CA9-4505-B79E-14EB1BB4F547}" type="presOf" srcId="{8B51FFCA-7923-4699-9E00-700D7991366D}" destId="{2A3F0C24-4991-49DB-AAD8-F34C9D47B73E}" srcOrd="0" destOrd="0" presId="urn:microsoft.com/office/officeart/2005/8/layout/orgChart1"/>
    <dgm:cxn modelId="{4F5F6CF1-0DDA-49B4-AA06-6C6AF879060B}" type="presOf" srcId="{7FBDB727-F714-407D-988A-CD7C6E0A9C09}" destId="{9D09A457-68E9-4D43-B58A-0EFB253EF6D9}" srcOrd="1" destOrd="0" presId="urn:microsoft.com/office/officeart/2005/8/layout/orgChart1"/>
    <dgm:cxn modelId="{8D6E1F33-04EF-480D-9A7F-A1A045E4239B}" type="presOf" srcId="{8AEDFB41-3454-481B-95A5-E29B5497D4BE}" destId="{AA270FFC-E477-4FD3-AF20-259DD0E62ED8}" srcOrd="0" destOrd="0" presId="urn:microsoft.com/office/officeart/2005/8/layout/orgChart1"/>
    <dgm:cxn modelId="{53404162-3FA9-4384-A59A-4A74727B66D9}" type="presParOf" srcId="{445151A7-8621-4897-AC04-761937AAF7A6}" destId="{D1C99AA4-1F1C-469D-B4EE-8A946A63EDDE}" srcOrd="0" destOrd="0" presId="urn:microsoft.com/office/officeart/2005/8/layout/orgChart1"/>
    <dgm:cxn modelId="{1F719CAE-146C-4D7B-A334-F426770D9578}" type="presParOf" srcId="{D1C99AA4-1F1C-469D-B4EE-8A946A63EDDE}" destId="{BE8B57EC-E6FE-4C09-BC2C-CA24ED91FCD9}" srcOrd="0" destOrd="0" presId="urn:microsoft.com/office/officeart/2005/8/layout/orgChart1"/>
    <dgm:cxn modelId="{571B90B7-1B7F-4B8A-B671-09B05CB6DDFE}" type="presParOf" srcId="{BE8B57EC-E6FE-4C09-BC2C-CA24ED91FCD9}" destId="{5E06E558-ED84-4211-9C80-3A386D3A7445}" srcOrd="0" destOrd="0" presId="urn:microsoft.com/office/officeart/2005/8/layout/orgChart1"/>
    <dgm:cxn modelId="{FBE623E2-B30E-4421-A6C6-F354B515FEA0}" type="presParOf" srcId="{BE8B57EC-E6FE-4C09-BC2C-CA24ED91FCD9}" destId="{52C227C3-2F19-4A4C-8F06-CA60651FAAD4}" srcOrd="1" destOrd="0" presId="urn:microsoft.com/office/officeart/2005/8/layout/orgChart1"/>
    <dgm:cxn modelId="{C4956C18-B3C1-4394-B6DC-767C5905FD92}" type="presParOf" srcId="{D1C99AA4-1F1C-469D-B4EE-8A946A63EDDE}" destId="{871364D7-7879-462E-9DC0-0B3F9ECE3A77}" srcOrd="1" destOrd="0" presId="urn:microsoft.com/office/officeart/2005/8/layout/orgChart1"/>
    <dgm:cxn modelId="{19C79E96-2866-4E0B-8517-DA903E290383}" type="presParOf" srcId="{871364D7-7879-462E-9DC0-0B3F9ECE3A77}" destId="{ACBC7B66-50C0-4EDA-A84D-89EA6D348FA9}" srcOrd="0" destOrd="0" presId="urn:microsoft.com/office/officeart/2005/8/layout/orgChart1"/>
    <dgm:cxn modelId="{BDBD439D-AEA6-44B1-A67C-953990CDC723}" type="presParOf" srcId="{871364D7-7879-462E-9DC0-0B3F9ECE3A77}" destId="{E410DCC2-905A-4C87-B544-832F21F66AE8}" srcOrd="1" destOrd="0" presId="urn:microsoft.com/office/officeart/2005/8/layout/orgChart1"/>
    <dgm:cxn modelId="{FEA1B74B-F589-47E0-9238-ED8BC939105C}" type="presParOf" srcId="{E410DCC2-905A-4C87-B544-832F21F66AE8}" destId="{BF27CB81-3B76-474A-BC1D-BC02C4CA0830}" srcOrd="0" destOrd="0" presId="urn:microsoft.com/office/officeart/2005/8/layout/orgChart1"/>
    <dgm:cxn modelId="{662F6CDE-BD0D-4DB8-AF5D-5C8F77103498}" type="presParOf" srcId="{BF27CB81-3B76-474A-BC1D-BC02C4CA0830}" destId="{E0E21A26-9D9B-4037-852C-3768500EE579}" srcOrd="0" destOrd="0" presId="urn:microsoft.com/office/officeart/2005/8/layout/orgChart1"/>
    <dgm:cxn modelId="{6EFE5E47-1986-46E8-B8AE-79EE84EEC0BC}" type="presParOf" srcId="{BF27CB81-3B76-474A-BC1D-BC02C4CA0830}" destId="{9EF34D46-6FC7-4831-AFBB-769E338D3B13}" srcOrd="1" destOrd="0" presId="urn:microsoft.com/office/officeart/2005/8/layout/orgChart1"/>
    <dgm:cxn modelId="{8F5895DA-52A0-4DC4-9955-C09F60B951BB}" type="presParOf" srcId="{E410DCC2-905A-4C87-B544-832F21F66AE8}" destId="{B83E768E-D473-4D13-9C26-006AA27D8998}" srcOrd="1" destOrd="0" presId="urn:microsoft.com/office/officeart/2005/8/layout/orgChart1"/>
    <dgm:cxn modelId="{CEABE229-CFF4-4553-8D85-90032567A13E}" type="presParOf" srcId="{B83E768E-D473-4D13-9C26-006AA27D8998}" destId="{EE98B60E-4A35-48E8-B05A-5ABD88906C97}" srcOrd="0" destOrd="0" presId="urn:microsoft.com/office/officeart/2005/8/layout/orgChart1"/>
    <dgm:cxn modelId="{2737E118-AE0D-4112-98A4-7AB1B788FB30}" type="presParOf" srcId="{B83E768E-D473-4D13-9C26-006AA27D8998}" destId="{ADD5D8A4-C1BA-4E35-B9A0-7A7EDD6CBDFD}" srcOrd="1" destOrd="0" presId="urn:microsoft.com/office/officeart/2005/8/layout/orgChart1"/>
    <dgm:cxn modelId="{BF429F84-B3CC-45E5-91C8-431A1BAF6C01}" type="presParOf" srcId="{ADD5D8A4-C1BA-4E35-B9A0-7A7EDD6CBDFD}" destId="{2AAA9BD5-3B5A-4A1E-A481-F46F1794C08C}" srcOrd="0" destOrd="0" presId="urn:microsoft.com/office/officeart/2005/8/layout/orgChart1"/>
    <dgm:cxn modelId="{6C5F219F-AC04-4747-AE30-07B557B76352}" type="presParOf" srcId="{2AAA9BD5-3B5A-4A1E-A481-F46F1794C08C}" destId="{626952C1-36BD-4522-9911-E83925D750AD}" srcOrd="0" destOrd="0" presId="urn:microsoft.com/office/officeart/2005/8/layout/orgChart1"/>
    <dgm:cxn modelId="{B2A013FF-D017-4858-8048-AAB7E8F354F0}" type="presParOf" srcId="{2AAA9BD5-3B5A-4A1E-A481-F46F1794C08C}" destId="{24C4292A-1917-4E6F-9A9A-591023C46560}" srcOrd="1" destOrd="0" presId="urn:microsoft.com/office/officeart/2005/8/layout/orgChart1"/>
    <dgm:cxn modelId="{B7F43199-558C-4405-94A2-C35F8C2EF99F}" type="presParOf" srcId="{ADD5D8A4-C1BA-4E35-B9A0-7A7EDD6CBDFD}" destId="{0B194729-423D-439D-90C7-58E0D8E674BF}" srcOrd="1" destOrd="0" presId="urn:microsoft.com/office/officeart/2005/8/layout/orgChart1"/>
    <dgm:cxn modelId="{6A52213C-8DAD-42DC-8532-F02720A95F65}" type="presParOf" srcId="{0B194729-423D-439D-90C7-58E0D8E674BF}" destId="{7B6E3A57-CBF6-4D8F-B532-C47EEEACF25E}" srcOrd="0" destOrd="0" presId="urn:microsoft.com/office/officeart/2005/8/layout/orgChart1"/>
    <dgm:cxn modelId="{F93238EE-A7A7-49EC-8521-1BCE22940777}" type="presParOf" srcId="{0B194729-423D-439D-90C7-58E0D8E674BF}" destId="{5F785E3F-05A5-4B01-939E-B228C7D1D975}" srcOrd="1" destOrd="0" presId="urn:microsoft.com/office/officeart/2005/8/layout/orgChart1"/>
    <dgm:cxn modelId="{2AF868A5-0464-4AF9-8A74-B95EAE4F5514}" type="presParOf" srcId="{5F785E3F-05A5-4B01-939E-B228C7D1D975}" destId="{9F875084-3132-49C6-8F7A-401DEBAD096F}" srcOrd="0" destOrd="0" presId="urn:microsoft.com/office/officeart/2005/8/layout/orgChart1"/>
    <dgm:cxn modelId="{90FBA2E9-EEA9-4B69-9D32-3DD2BF4190DF}" type="presParOf" srcId="{9F875084-3132-49C6-8F7A-401DEBAD096F}" destId="{878047DE-F580-493E-8E9F-455E206EF339}" srcOrd="0" destOrd="0" presId="urn:microsoft.com/office/officeart/2005/8/layout/orgChart1"/>
    <dgm:cxn modelId="{08758E30-3A7B-46C1-B271-9025FFE95FC2}" type="presParOf" srcId="{9F875084-3132-49C6-8F7A-401DEBAD096F}" destId="{EAEC8098-6A43-42A6-8C26-A41DEC4AFEA2}" srcOrd="1" destOrd="0" presId="urn:microsoft.com/office/officeart/2005/8/layout/orgChart1"/>
    <dgm:cxn modelId="{74304F86-D24B-462E-A6C7-B3FEEC22640B}" type="presParOf" srcId="{5F785E3F-05A5-4B01-939E-B228C7D1D975}" destId="{3D437E02-F2F5-4B0C-854A-7C390D0F7D92}" srcOrd="1" destOrd="0" presId="urn:microsoft.com/office/officeart/2005/8/layout/orgChart1"/>
    <dgm:cxn modelId="{C2099FC1-3D7D-4CDB-8E46-EC6C6F68179E}" type="presParOf" srcId="{5F785E3F-05A5-4B01-939E-B228C7D1D975}" destId="{0209F4DB-D51D-4EAE-8A59-7A39D5056FFE}" srcOrd="2" destOrd="0" presId="urn:microsoft.com/office/officeart/2005/8/layout/orgChart1"/>
    <dgm:cxn modelId="{ED4FAFEE-F53D-45EA-82C4-826E08431858}" type="presParOf" srcId="{0B194729-423D-439D-90C7-58E0D8E674BF}" destId="{D9CD04F4-F0D3-48F6-8C93-EB9F84B845AA}" srcOrd="2" destOrd="0" presId="urn:microsoft.com/office/officeart/2005/8/layout/orgChart1"/>
    <dgm:cxn modelId="{A679A62B-42B0-4547-8A39-E5DDDB76F4AB}" type="presParOf" srcId="{0B194729-423D-439D-90C7-58E0D8E674BF}" destId="{1252698F-EF19-4465-9A79-242EEDB84EFD}" srcOrd="3" destOrd="0" presId="urn:microsoft.com/office/officeart/2005/8/layout/orgChart1"/>
    <dgm:cxn modelId="{CD530DDD-AB32-4846-AF8B-FF0A0F0E51F9}" type="presParOf" srcId="{1252698F-EF19-4465-9A79-242EEDB84EFD}" destId="{FB4404AF-79C7-4FEE-A086-21D9F19BABD8}" srcOrd="0" destOrd="0" presId="urn:microsoft.com/office/officeart/2005/8/layout/orgChart1"/>
    <dgm:cxn modelId="{7C41897D-BAA4-4DFB-BCBB-1AD510B33F17}" type="presParOf" srcId="{FB4404AF-79C7-4FEE-A086-21D9F19BABD8}" destId="{679021F4-E3B4-49B7-AEC0-1A4E86E79771}" srcOrd="0" destOrd="0" presId="urn:microsoft.com/office/officeart/2005/8/layout/orgChart1"/>
    <dgm:cxn modelId="{E61447DE-763B-4652-B853-F0383EC4E003}" type="presParOf" srcId="{FB4404AF-79C7-4FEE-A086-21D9F19BABD8}" destId="{4E9A52CD-EE6E-4719-8EFA-1707CB8BD388}" srcOrd="1" destOrd="0" presId="urn:microsoft.com/office/officeart/2005/8/layout/orgChart1"/>
    <dgm:cxn modelId="{BD5D26AE-29C4-4DDA-8AA2-A410072E7BB8}" type="presParOf" srcId="{1252698F-EF19-4465-9A79-242EEDB84EFD}" destId="{B868DFBA-AFA1-4127-9A6F-BC0A3AE088FB}" srcOrd="1" destOrd="0" presId="urn:microsoft.com/office/officeart/2005/8/layout/orgChart1"/>
    <dgm:cxn modelId="{8FB21C85-EB44-4ACA-9878-B79D34470833}" type="presParOf" srcId="{1252698F-EF19-4465-9A79-242EEDB84EFD}" destId="{99B69C5A-9D42-43A8-B540-A73C3459994A}" srcOrd="2" destOrd="0" presId="urn:microsoft.com/office/officeart/2005/8/layout/orgChart1"/>
    <dgm:cxn modelId="{FD41412D-98EE-46DF-83A4-00A19E439AB3}" type="presParOf" srcId="{ADD5D8A4-C1BA-4E35-B9A0-7A7EDD6CBDFD}" destId="{5038635A-91B4-4492-945E-60104744797F}" srcOrd="2" destOrd="0" presId="urn:microsoft.com/office/officeart/2005/8/layout/orgChart1"/>
    <dgm:cxn modelId="{50EB8693-D162-4D6A-9201-985F596A1CCC}" type="presParOf" srcId="{B83E768E-D473-4D13-9C26-006AA27D8998}" destId="{A712E05D-B37B-465C-9F64-8B8B4C753D82}" srcOrd="2" destOrd="0" presId="urn:microsoft.com/office/officeart/2005/8/layout/orgChart1"/>
    <dgm:cxn modelId="{1A455358-FA46-487B-A8FE-EA389E94AF50}" type="presParOf" srcId="{B83E768E-D473-4D13-9C26-006AA27D8998}" destId="{06D8565B-3772-4EE8-8DC2-F04969625F2C}" srcOrd="3" destOrd="0" presId="urn:microsoft.com/office/officeart/2005/8/layout/orgChart1"/>
    <dgm:cxn modelId="{F7B89D46-BD01-4CEA-A29A-96EADE4A37B8}" type="presParOf" srcId="{06D8565B-3772-4EE8-8DC2-F04969625F2C}" destId="{8DECDB98-F455-4F1D-BFC3-B75ECC783CAB}" srcOrd="0" destOrd="0" presId="urn:microsoft.com/office/officeart/2005/8/layout/orgChart1"/>
    <dgm:cxn modelId="{A3F694B4-0298-4F14-B159-2D3259C1A9C1}" type="presParOf" srcId="{8DECDB98-F455-4F1D-BFC3-B75ECC783CAB}" destId="{81A2655C-19D1-4787-8146-1E92477D8FFB}" srcOrd="0" destOrd="0" presId="urn:microsoft.com/office/officeart/2005/8/layout/orgChart1"/>
    <dgm:cxn modelId="{C8A470FA-0F1B-4735-9116-802525DD6AAA}" type="presParOf" srcId="{8DECDB98-F455-4F1D-BFC3-B75ECC783CAB}" destId="{AA69EFA6-A383-463A-AE33-2A360518094A}" srcOrd="1" destOrd="0" presId="urn:microsoft.com/office/officeart/2005/8/layout/orgChart1"/>
    <dgm:cxn modelId="{D7229453-2670-4BDD-97D5-C6653DABF507}" type="presParOf" srcId="{06D8565B-3772-4EE8-8DC2-F04969625F2C}" destId="{ADA32C58-BA86-403D-A04C-B85F1E87E541}" srcOrd="1" destOrd="0" presId="urn:microsoft.com/office/officeart/2005/8/layout/orgChart1"/>
    <dgm:cxn modelId="{2E2A5F03-7A48-41E3-A17C-DBB488B30099}" type="presParOf" srcId="{ADA32C58-BA86-403D-A04C-B85F1E87E541}" destId="{FAC5AFC2-6415-4788-B424-905D45596FBB}" srcOrd="0" destOrd="0" presId="urn:microsoft.com/office/officeart/2005/8/layout/orgChart1"/>
    <dgm:cxn modelId="{ECBE9D9B-E566-4B34-9AC6-B1CB3FA51990}" type="presParOf" srcId="{ADA32C58-BA86-403D-A04C-B85F1E87E541}" destId="{B92CA262-3FAF-4189-AACC-069678FB4A05}" srcOrd="1" destOrd="0" presId="urn:microsoft.com/office/officeart/2005/8/layout/orgChart1"/>
    <dgm:cxn modelId="{44309F5D-1F50-4A2A-AEB8-B2B44D58FF18}" type="presParOf" srcId="{B92CA262-3FAF-4189-AACC-069678FB4A05}" destId="{F9CB58E5-E11B-4675-8055-3630DEF0A4AF}" srcOrd="0" destOrd="0" presId="urn:microsoft.com/office/officeart/2005/8/layout/orgChart1"/>
    <dgm:cxn modelId="{36B1A585-532B-46AA-AF24-B13D3B0969FF}" type="presParOf" srcId="{F9CB58E5-E11B-4675-8055-3630DEF0A4AF}" destId="{4407B37E-F835-4729-AEAA-16161860AFE8}" srcOrd="0" destOrd="0" presId="urn:microsoft.com/office/officeart/2005/8/layout/orgChart1"/>
    <dgm:cxn modelId="{C34F7D87-1A75-4F0E-B3B5-39DC4EF8D931}" type="presParOf" srcId="{F9CB58E5-E11B-4675-8055-3630DEF0A4AF}" destId="{399022F2-FC78-4713-B662-DF7E7437EC4F}" srcOrd="1" destOrd="0" presId="urn:microsoft.com/office/officeart/2005/8/layout/orgChart1"/>
    <dgm:cxn modelId="{4F8E2925-6BAF-4441-97E7-21A90848538C}" type="presParOf" srcId="{B92CA262-3FAF-4189-AACC-069678FB4A05}" destId="{6DA9BCD7-7F26-4414-B53C-022D68CB0503}" srcOrd="1" destOrd="0" presId="urn:microsoft.com/office/officeart/2005/8/layout/orgChart1"/>
    <dgm:cxn modelId="{8B3D9BD1-8035-4212-9CAA-E74638E8D74A}" type="presParOf" srcId="{6DA9BCD7-7F26-4414-B53C-022D68CB0503}" destId="{7125819A-CF84-40B0-A707-A369F00A0A8A}" srcOrd="0" destOrd="0" presId="urn:microsoft.com/office/officeart/2005/8/layout/orgChart1"/>
    <dgm:cxn modelId="{BA5877E6-8DF6-4CAF-84ED-C1AF69A381D8}" type="presParOf" srcId="{6DA9BCD7-7F26-4414-B53C-022D68CB0503}" destId="{D3214B39-D1F3-4023-8A6B-0857BD3B88A2}" srcOrd="1" destOrd="0" presId="urn:microsoft.com/office/officeart/2005/8/layout/orgChart1"/>
    <dgm:cxn modelId="{8F41EEDE-4CB5-4E3D-956C-97BDE110C465}" type="presParOf" srcId="{D3214B39-D1F3-4023-8A6B-0857BD3B88A2}" destId="{5B46B5F1-43CD-44B6-A69A-43503F462AFC}" srcOrd="0" destOrd="0" presId="urn:microsoft.com/office/officeart/2005/8/layout/orgChart1"/>
    <dgm:cxn modelId="{302EBB2D-1D83-4ACD-A756-857C6A44A30C}" type="presParOf" srcId="{5B46B5F1-43CD-44B6-A69A-43503F462AFC}" destId="{575E5102-3FF1-4536-9363-5911ECE13004}" srcOrd="0" destOrd="0" presId="urn:microsoft.com/office/officeart/2005/8/layout/orgChart1"/>
    <dgm:cxn modelId="{8006D222-89BF-4BCB-B4BE-33C2C7392FAB}" type="presParOf" srcId="{5B46B5F1-43CD-44B6-A69A-43503F462AFC}" destId="{B44F9441-4114-4130-BC44-9785E9AB7C70}" srcOrd="1" destOrd="0" presId="urn:microsoft.com/office/officeart/2005/8/layout/orgChart1"/>
    <dgm:cxn modelId="{C8CBEE52-593E-4347-AD60-19743A512C38}" type="presParOf" srcId="{D3214B39-D1F3-4023-8A6B-0857BD3B88A2}" destId="{E72D2932-06C0-4EBD-BC92-363CAC419F35}" srcOrd="1" destOrd="0" presId="urn:microsoft.com/office/officeart/2005/8/layout/orgChart1"/>
    <dgm:cxn modelId="{9A82337C-B52D-4E35-915E-BC9C6AA7E775}" type="presParOf" srcId="{D3214B39-D1F3-4023-8A6B-0857BD3B88A2}" destId="{DEAB7532-B559-4723-BC4D-13947C4D8F01}" srcOrd="2" destOrd="0" presId="urn:microsoft.com/office/officeart/2005/8/layout/orgChart1"/>
    <dgm:cxn modelId="{D69979CF-ABDB-4515-AB64-7818B9114553}" type="presParOf" srcId="{6DA9BCD7-7F26-4414-B53C-022D68CB0503}" destId="{B0CC059E-7400-47BD-B278-672746591A96}" srcOrd="2" destOrd="0" presId="urn:microsoft.com/office/officeart/2005/8/layout/orgChart1"/>
    <dgm:cxn modelId="{1A2432B1-4839-4332-835C-252FE61F69B4}" type="presParOf" srcId="{6DA9BCD7-7F26-4414-B53C-022D68CB0503}" destId="{DC7DDA84-692F-4E13-AA72-94280F4D4A95}" srcOrd="3" destOrd="0" presId="urn:microsoft.com/office/officeart/2005/8/layout/orgChart1"/>
    <dgm:cxn modelId="{D7615C57-C0CC-4005-853D-A008902EE72F}" type="presParOf" srcId="{DC7DDA84-692F-4E13-AA72-94280F4D4A95}" destId="{44277C60-F7D1-4FEA-B66B-14FFF769DB25}" srcOrd="0" destOrd="0" presId="urn:microsoft.com/office/officeart/2005/8/layout/orgChart1"/>
    <dgm:cxn modelId="{692DF820-F089-484E-BDBC-6B2443FCE8B2}" type="presParOf" srcId="{44277C60-F7D1-4FEA-B66B-14FFF769DB25}" destId="{1E1B6EFC-58F9-4E90-AF53-0D85EDC2786F}" srcOrd="0" destOrd="0" presId="urn:microsoft.com/office/officeart/2005/8/layout/orgChart1"/>
    <dgm:cxn modelId="{0BAA20ED-4ADB-45F3-8937-89EDAAFB85E5}" type="presParOf" srcId="{44277C60-F7D1-4FEA-B66B-14FFF769DB25}" destId="{9D09A457-68E9-4D43-B58A-0EFB253EF6D9}" srcOrd="1" destOrd="0" presId="urn:microsoft.com/office/officeart/2005/8/layout/orgChart1"/>
    <dgm:cxn modelId="{2157F2AC-3523-4095-A4A8-54383DCE24DE}" type="presParOf" srcId="{DC7DDA84-692F-4E13-AA72-94280F4D4A95}" destId="{755106F4-2F0B-49DC-825A-F3129F08F6AC}" srcOrd="1" destOrd="0" presId="urn:microsoft.com/office/officeart/2005/8/layout/orgChart1"/>
    <dgm:cxn modelId="{9BD3E615-4EDC-43E6-B181-7E5459E5D34F}" type="presParOf" srcId="{DC7DDA84-692F-4E13-AA72-94280F4D4A95}" destId="{317B7C7F-749E-470B-9D68-89540E722011}" srcOrd="2" destOrd="0" presId="urn:microsoft.com/office/officeart/2005/8/layout/orgChart1"/>
    <dgm:cxn modelId="{3CD86DFB-0E54-4F0E-B850-1648DBFDFECD}" type="presParOf" srcId="{6DA9BCD7-7F26-4414-B53C-022D68CB0503}" destId="{CB07DD8D-0C13-405A-A55F-FAA1A694B27D}" srcOrd="4" destOrd="0" presId="urn:microsoft.com/office/officeart/2005/8/layout/orgChart1"/>
    <dgm:cxn modelId="{E00C824F-4825-4D85-BBA0-A7CB80DE9B1D}" type="presParOf" srcId="{6DA9BCD7-7F26-4414-B53C-022D68CB0503}" destId="{DBB17D14-5571-4919-881E-F98E6520C75E}" srcOrd="5" destOrd="0" presId="urn:microsoft.com/office/officeart/2005/8/layout/orgChart1"/>
    <dgm:cxn modelId="{21B9D6A0-9936-4D60-953A-AE3AE49B7622}" type="presParOf" srcId="{DBB17D14-5571-4919-881E-F98E6520C75E}" destId="{8E746624-439D-4176-974C-555C6D87504B}" srcOrd="0" destOrd="0" presId="urn:microsoft.com/office/officeart/2005/8/layout/orgChart1"/>
    <dgm:cxn modelId="{7558D346-FB6A-4013-93F2-ACDD16CFBD0A}" type="presParOf" srcId="{8E746624-439D-4176-974C-555C6D87504B}" destId="{6A89F6B4-DFBC-4E3A-8CF9-6DFAC79C9C7F}" srcOrd="0" destOrd="0" presId="urn:microsoft.com/office/officeart/2005/8/layout/orgChart1"/>
    <dgm:cxn modelId="{28DBB83A-C9A1-4B44-B15F-7F6270C73248}" type="presParOf" srcId="{8E746624-439D-4176-974C-555C6D87504B}" destId="{FB8A44A2-4864-44F7-BC62-55DE686D193B}" srcOrd="1" destOrd="0" presId="urn:microsoft.com/office/officeart/2005/8/layout/orgChart1"/>
    <dgm:cxn modelId="{59F9F65A-EAE1-4E78-9238-41B9236FFC0F}" type="presParOf" srcId="{DBB17D14-5571-4919-881E-F98E6520C75E}" destId="{E65EF5DD-3902-493E-B8CE-2A79D702F3A2}" srcOrd="1" destOrd="0" presId="urn:microsoft.com/office/officeart/2005/8/layout/orgChart1"/>
    <dgm:cxn modelId="{53419E65-A459-4A4B-BF94-40D042D83DC6}" type="presParOf" srcId="{DBB17D14-5571-4919-881E-F98E6520C75E}" destId="{99ACCD45-598D-4FF4-BE6A-0731E9557E2A}" srcOrd="2" destOrd="0" presId="urn:microsoft.com/office/officeart/2005/8/layout/orgChart1"/>
    <dgm:cxn modelId="{92D7F729-09D2-4A99-A7BC-01E732FE0579}" type="presParOf" srcId="{B92CA262-3FAF-4189-AACC-069678FB4A05}" destId="{4289E916-4D12-44EC-82B9-24FCC199D778}" srcOrd="2" destOrd="0" presId="urn:microsoft.com/office/officeart/2005/8/layout/orgChart1"/>
    <dgm:cxn modelId="{9FE46DF9-F957-4ACB-8B8D-9B9AF55107DD}" type="presParOf" srcId="{06D8565B-3772-4EE8-8DC2-F04969625F2C}" destId="{A93750A9-50F7-4159-9C84-8CCADDCF6033}" srcOrd="2" destOrd="0" presId="urn:microsoft.com/office/officeart/2005/8/layout/orgChart1"/>
    <dgm:cxn modelId="{70E6EAD8-5CC7-43F3-B602-AC707EC71A44}" type="presParOf" srcId="{E410DCC2-905A-4C87-B544-832F21F66AE8}" destId="{A3861F04-D233-45EC-A8C2-02AFF1061F64}" srcOrd="2" destOrd="0" presId="urn:microsoft.com/office/officeart/2005/8/layout/orgChart1"/>
    <dgm:cxn modelId="{1C094FAA-3A1D-466C-B630-3F4D2B84F14F}" type="presParOf" srcId="{871364D7-7879-462E-9DC0-0B3F9ECE3A77}" destId="{E7F6AEA3-5BC0-4BC4-AB6F-B305517BECD2}" srcOrd="2" destOrd="0" presId="urn:microsoft.com/office/officeart/2005/8/layout/orgChart1"/>
    <dgm:cxn modelId="{AE07FF08-0687-4E76-82CD-5D92B1C1C933}" type="presParOf" srcId="{871364D7-7879-462E-9DC0-0B3F9ECE3A77}" destId="{7A3A28BB-4EE7-4644-9E74-06A1812FEE17}" srcOrd="3" destOrd="0" presId="urn:microsoft.com/office/officeart/2005/8/layout/orgChart1"/>
    <dgm:cxn modelId="{E606121C-28B1-4554-A9B5-0A09FCA7915C}" type="presParOf" srcId="{7A3A28BB-4EE7-4644-9E74-06A1812FEE17}" destId="{38EFB7F7-C8EF-4A87-A1AF-D692452429B6}" srcOrd="0" destOrd="0" presId="urn:microsoft.com/office/officeart/2005/8/layout/orgChart1"/>
    <dgm:cxn modelId="{BD361B6D-28B5-42C2-A5F1-884B13B2B6F2}" type="presParOf" srcId="{38EFB7F7-C8EF-4A87-A1AF-D692452429B6}" destId="{E20BA93C-9337-4579-B298-69BC7D3D0055}" srcOrd="0" destOrd="0" presId="urn:microsoft.com/office/officeart/2005/8/layout/orgChart1"/>
    <dgm:cxn modelId="{2EC30513-83E4-4B10-B9F7-9C6179734B74}" type="presParOf" srcId="{38EFB7F7-C8EF-4A87-A1AF-D692452429B6}" destId="{1D783D1E-A758-4BB5-93F6-9422E44E914D}" srcOrd="1" destOrd="0" presId="urn:microsoft.com/office/officeart/2005/8/layout/orgChart1"/>
    <dgm:cxn modelId="{89D2CE81-3021-488E-8788-27E4DFFDD9F5}" type="presParOf" srcId="{7A3A28BB-4EE7-4644-9E74-06A1812FEE17}" destId="{E5F3ED8B-9BA7-4DF3-9BD8-DF0140902C8E}" srcOrd="1" destOrd="0" presId="urn:microsoft.com/office/officeart/2005/8/layout/orgChart1"/>
    <dgm:cxn modelId="{6B72AA55-C272-4409-97D6-C16017287395}" type="presParOf" srcId="{E5F3ED8B-9BA7-4DF3-9BD8-DF0140902C8E}" destId="{F34B7118-44FC-473B-9923-6932F0CDE527}" srcOrd="0" destOrd="0" presId="urn:microsoft.com/office/officeart/2005/8/layout/orgChart1"/>
    <dgm:cxn modelId="{2DBDEEAA-3AB6-478D-846A-7EA0CCAD99E7}" type="presParOf" srcId="{E5F3ED8B-9BA7-4DF3-9BD8-DF0140902C8E}" destId="{911418F9-3BEF-4858-B50B-7E0394A7A16F}" srcOrd="1" destOrd="0" presId="urn:microsoft.com/office/officeart/2005/8/layout/orgChart1"/>
    <dgm:cxn modelId="{412063EC-9FD4-4F93-BC7E-62871937FDE6}" type="presParOf" srcId="{911418F9-3BEF-4858-B50B-7E0394A7A16F}" destId="{E0A1B41A-ECDE-469F-BE4C-48E34D7B8BF2}" srcOrd="0" destOrd="0" presId="urn:microsoft.com/office/officeart/2005/8/layout/orgChart1"/>
    <dgm:cxn modelId="{784632D0-24C5-4E2B-870A-646103099D70}" type="presParOf" srcId="{E0A1B41A-ECDE-469F-BE4C-48E34D7B8BF2}" destId="{7BC0A144-B7B3-4D54-B0B0-EDC01CEB2C4E}" srcOrd="0" destOrd="0" presId="urn:microsoft.com/office/officeart/2005/8/layout/orgChart1"/>
    <dgm:cxn modelId="{0667AE38-890C-4FC9-BA7A-980659570B1D}" type="presParOf" srcId="{E0A1B41A-ECDE-469F-BE4C-48E34D7B8BF2}" destId="{C7DED7BB-01F3-4A92-A283-546332F7A5F0}" srcOrd="1" destOrd="0" presId="urn:microsoft.com/office/officeart/2005/8/layout/orgChart1"/>
    <dgm:cxn modelId="{A801ADCD-F6E6-4D78-93BD-B8BF6ABDA550}" type="presParOf" srcId="{911418F9-3BEF-4858-B50B-7E0394A7A16F}" destId="{74EB0933-D756-4529-92D2-1770894A72BF}" srcOrd="1" destOrd="0" presId="urn:microsoft.com/office/officeart/2005/8/layout/orgChart1"/>
    <dgm:cxn modelId="{535B5B69-D387-44CD-B8A5-018BEC013A2C}" type="presParOf" srcId="{911418F9-3BEF-4858-B50B-7E0394A7A16F}" destId="{49919718-7151-488E-8993-F5E90EC24087}" srcOrd="2" destOrd="0" presId="urn:microsoft.com/office/officeart/2005/8/layout/orgChart1"/>
    <dgm:cxn modelId="{29A87386-06A6-4F53-BF25-D233679043BF}" type="presParOf" srcId="{E5F3ED8B-9BA7-4DF3-9BD8-DF0140902C8E}" destId="{3699D07F-6F2E-4EC3-BB9D-003E51BC8B69}" srcOrd="2" destOrd="0" presId="urn:microsoft.com/office/officeart/2005/8/layout/orgChart1"/>
    <dgm:cxn modelId="{7E6817A6-120F-4D0B-99BA-C3C7DC66E8FF}" type="presParOf" srcId="{E5F3ED8B-9BA7-4DF3-9BD8-DF0140902C8E}" destId="{894906DF-1DB8-4424-8CBE-CD2519EC453C}" srcOrd="3" destOrd="0" presId="urn:microsoft.com/office/officeart/2005/8/layout/orgChart1"/>
    <dgm:cxn modelId="{4808D54E-D36D-45A3-A7BF-59E25B5FD5A6}" type="presParOf" srcId="{894906DF-1DB8-4424-8CBE-CD2519EC453C}" destId="{BC8D9D7C-29CE-410B-ABB5-931E0635C738}" srcOrd="0" destOrd="0" presId="urn:microsoft.com/office/officeart/2005/8/layout/orgChart1"/>
    <dgm:cxn modelId="{12789909-8C49-4278-A0B3-A782BAE532A5}" type="presParOf" srcId="{BC8D9D7C-29CE-410B-ABB5-931E0635C738}" destId="{B3A0BB25-344E-4B33-966C-D40FA45B8401}" srcOrd="0" destOrd="0" presId="urn:microsoft.com/office/officeart/2005/8/layout/orgChart1"/>
    <dgm:cxn modelId="{947AF986-DCBC-4E9E-AED5-881290CC2598}" type="presParOf" srcId="{BC8D9D7C-29CE-410B-ABB5-931E0635C738}" destId="{34AD1D40-740D-4CD4-BEBE-D28D5D07EEB3}" srcOrd="1" destOrd="0" presId="urn:microsoft.com/office/officeart/2005/8/layout/orgChart1"/>
    <dgm:cxn modelId="{71EF9098-8D61-4ABC-987B-75EF9E461838}" type="presParOf" srcId="{894906DF-1DB8-4424-8CBE-CD2519EC453C}" destId="{46438D3D-85B1-41BE-9218-1BFCF289280C}" srcOrd="1" destOrd="0" presId="urn:microsoft.com/office/officeart/2005/8/layout/orgChart1"/>
    <dgm:cxn modelId="{D88DE532-DC5B-43E4-8099-B24514A89912}" type="presParOf" srcId="{894906DF-1DB8-4424-8CBE-CD2519EC453C}" destId="{908C9AB2-5B70-4649-9D5A-E077E08366AF}" srcOrd="2" destOrd="0" presId="urn:microsoft.com/office/officeart/2005/8/layout/orgChart1"/>
    <dgm:cxn modelId="{8B6DA13F-E31F-4DB2-92BE-457F35D2E5AB}" type="presParOf" srcId="{7A3A28BB-4EE7-4644-9E74-06A1812FEE17}" destId="{B76D3638-8366-4430-90A2-BDDBFAEA7D26}" srcOrd="2" destOrd="0" presId="urn:microsoft.com/office/officeart/2005/8/layout/orgChart1"/>
    <dgm:cxn modelId="{02A1E41E-FBB6-43CC-9041-9129F697DBEC}" type="presParOf" srcId="{871364D7-7879-462E-9DC0-0B3F9ECE3A77}" destId="{607FEBC7-4735-45E4-B06B-31876B6D09E3}" srcOrd="4" destOrd="0" presId="urn:microsoft.com/office/officeart/2005/8/layout/orgChart1"/>
    <dgm:cxn modelId="{0F6AF12B-FB52-410A-8A41-9F53B38B5902}" type="presParOf" srcId="{871364D7-7879-462E-9DC0-0B3F9ECE3A77}" destId="{A90A3ECA-720C-4105-962F-8E234AB65E5C}" srcOrd="5" destOrd="0" presId="urn:microsoft.com/office/officeart/2005/8/layout/orgChart1"/>
    <dgm:cxn modelId="{1DA672B5-2C0C-41FC-954C-94C57D38EADA}" type="presParOf" srcId="{A90A3ECA-720C-4105-962F-8E234AB65E5C}" destId="{88A3363B-A89B-4388-A212-D1568931219A}" srcOrd="0" destOrd="0" presId="urn:microsoft.com/office/officeart/2005/8/layout/orgChart1"/>
    <dgm:cxn modelId="{E668B9EF-115F-4EDE-BD8B-D3FB8038D400}" type="presParOf" srcId="{88A3363B-A89B-4388-A212-D1568931219A}" destId="{2A3F0C24-4991-49DB-AAD8-F34C9D47B73E}" srcOrd="0" destOrd="0" presId="urn:microsoft.com/office/officeart/2005/8/layout/orgChart1"/>
    <dgm:cxn modelId="{C505D03C-9BF7-4AF9-8E68-C47B2D5A0FE6}" type="presParOf" srcId="{88A3363B-A89B-4388-A212-D1568931219A}" destId="{C01033B5-463E-41D4-93C3-089FE47BFE98}" srcOrd="1" destOrd="0" presId="urn:microsoft.com/office/officeart/2005/8/layout/orgChart1"/>
    <dgm:cxn modelId="{B64B31A9-1590-4FD6-9D27-F370009AE697}" type="presParOf" srcId="{A90A3ECA-720C-4105-962F-8E234AB65E5C}" destId="{77666448-04BE-4294-92D7-7E04E08861BD}" srcOrd="1" destOrd="0" presId="urn:microsoft.com/office/officeart/2005/8/layout/orgChart1"/>
    <dgm:cxn modelId="{775EAFA3-D81D-419D-81F3-0E3285182718}" type="presParOf" srcId="{77666448-04BE-4294-92D7-7E04E08861BD}" destId="{303C59B6-274A-4DE2-B012-1D1E1A71AE3E}" srcOrd="0" destOrd="0" presId="urn:microsoft.com/office/officeart/2005/8/layout/orgChart1"/>
    <dgm:cxn modelId="{B72CB716-D4FD-4724-9E3B-DDC2BE737207}" type="presParOf" srcId="{77666448-04BE-4294-92D7-7E04E08861BD}" destId="{A52F27B8-05DC-49D3-BF13-570FDFA105B0}" srcOrd="1" destOrd="0" presId="urn:microsoft.com/office/officeart/2005/8/layout/orgChart1"/>
    <dgm:cxn modelId="{1D24F998-68DD-4E48-A92D-ACEDA67B5085}" type="presParOf" srcId="{A52F27B8-05DC-49D3-BF13-570FDFA105B0}" destId="{476E6BD7-5203-4DA5-B5B0-9E965D86E325}" srcOrd="0" destOrd="0" presId="urn:microsoft.com/office/officeart/2005/8/layout/orgChart1"/>
    <dgm:cxn modelId="{388421DB-E7DE-4644-9D42-40FA39293388}" type="presParOf" srcId="{476E6BD7-5203-4DA5-B5B0-9E965D86E325}" destId="{58A61309-C863-40B2-A487-054A635D7555}" srcOrd="0" destOrd="0" presId="urn:microsoft.com/office/officeart/2005/8/layout/orgChart1"/>
    <dgm:cxn modelId="{733DBE40-182F-441D-AD4F-0789FB518E43}" type="presParOf" srcId="{476E6BD7-5203-4DA5-B5B0-9E965D86E325}" destId="{8BB6B682-C502-4B74-B5BA-D2562295D3C6}" srcOrd="1" destOrd="0" presId="urn:microsoft.com/office/officeart/2005/8/layout/orgChart1"/>
    <dgm:cxn modelId="{CA9CF365-4FF8-469B-9096-B38D7E30AA88}" type="presParOf" srcId="{A52F27B8-05DC-49D3-BF13-570FDFA105B0}" destId="{C804FD3A-97F2-4851-BB94-395843B5EF01}" srcOrd="1" destOrd="0" presId="urn:microsoft.com/office/officeart/2005/8/layout/orgChart1"/>
    <dgm:cxn modelId="{4A1743E5-9E5A-4B5A-BF56-FFC746EC2D7B}" type="presParOf" srcId="{C804FD3A-97F2-4851-BB94-395843B5EF01}" destId="{3CB08868-AA4B-4A1D-BB19-12E0FAC831FE}" srcOrd="0" destOrd="0" presId="urn:microsoft.com/office/officeart/2005/8/layout/orgChart1"/>
    <dgm:cxn modelId="{E34626BC-B99D-4D12-A626-950B77EEC8B3}" type="presParOf" srcId="{C804FD3A-97F2-4851-BB94-395843B5EF01}" destId="{3D18DFA6-722F-42B5-A552-FB1459955075}" srcOrd="1" destOrd="0" presId="urn:microsoft.com/office/officeart/2005/8/layout/orgChart1"/>
    <dgm:cxn modelId="{F6BE10A9-91F9-4CEB-88F8-CCD38F57A851}" type="presParOf" srcId="{3D18DFA6-722F-42B5-A552-FB1459955075}" destId="{C11F4EB9-E062-4534-8DE6-8FA1EE615F80}" srcOrd="0" destOrd="0" presId="urn:microsoft.com/office/officeart/2005/8/layout/orgChart1"/>
    <dgm:cxn modelId="{24259A45-9831-4F9D-9ED0-35DF1919EF6D}" type="presParOf" srcId="{C11F4EB9-E062-4534-8DE6-8FA1EE615F80}" destId="{D7AF47DA-0CD8-4A04-A8D8-735C1BA7F0E6}" srcOrd="0" destOrd="0" presId="urn:microsoft.com/office/officeart/2005/8/layout/orgChart1"/>
    <dgm:cxn modelId="{5C155E85-D01D-4EF5-92BE-73C71F43AC1C}" type="presParOf" srcId="{C11F4EB9-E062-4534-8DE6-8FA1EE615F80}" destId="{45F606B5-F1DB-4EC4-835E-6D118A3BBF5D}" srcOrd="1" destOrd="0" presId="urn:microsoft.com/office/officeart/2005/8/layout/orgChart1"/>
    <dgm:cxn modelId="{CB0BB663-2FCA-44C8-84D5-E8E35B5FFAB4}" type="presParOf" srcId="{3D18DFA6-722F-42B5-A552-FB1459955075}" destId="{7AC0DC09-731E-4843-B607-17548A9554C3}" srcOrd="1" destOrd="0" presId="urn:microsoft.com/office/officeart/2005/8/layout/orgChart1"/>
    <dgm:cxn modelId="{DC8B8927-DDDF-4CD2-8900-8D8EE982D174}" type="presParOf" srcId="{3D18DFA6-722F-42B5-A552-FB1459955075}" destId="{D15A308B-3E73-479B-984E-EC1345DF2D59}" srcOrd="2" destOrd="0" presId="urn:microsoft.com/office/officeart/2005/8/layout/orgChart1"/>
    <dgm:cxn modelId="{DA669F8F-829E-448B-9698-AEB9293CCBD1}" type="presParOf" srcId="{C804FD3A-97F2-4851-BB94-395843B5EF01}" destId="{B784A932-268C-4DD6-8564-3607EEDD29D4}" srcOrd="2" destOrd="0" presId="urn:microsoft.com/office/officeart/2005/8/layout/orgChart1"/>
    <dgm:cxn modelId="{BB69A471-959F-46DE-83B1-57190937F8EC}" type="presParOf" srcId="{C804FD3A-97F2-4851-BB94-395843B5EF01}" destId="{7CA2B191-05BB-4CA9-980D-89600E65878E}" srcOrd="3" destOrd="0" presId="urn:microsoft.com/office/officeart/2005/8/layout/orgChart1"/>
    <dgm:cxn modelId="{8B3D6676-C710-4E20-82D6-89E92156473E}" type="presParOf" srcId="{7CA2B191-05BB-4CA9-980D-89600E65878E}" destId="{5A8A4DF1-F58E-4129-AB71-AD67F811C166}" srcOrd="0" destOrd="0" presId="urn:microsoft.com/office/officeart/2005/8/layout/orgChart1"/>
    <dgm:cxn modelId="{8431E24C-691A-4D1A-870B-68A5CC6D58C6}" type="presParOf" srcId="{5A8A4DF1-F58E-4129-AB71-AD67F811C166}" destId="{90D48D32-E860-456F-903D-66F71F9909E5}" srcOrd="0" destOrd="0" presId="urn:microsoft.com/office/officeart/2005/8/layout/orgChart1"/>
    <dgm:cxn modelId="{45DB1B66-F8E4-40A4-95F2-D7D624094969}" type="presParOf" srcId="{5A8A4DF1-F58E-4129-AB71-AD67F811C166}" destId="{1E231975-9988-4D13-A3F2-4F1AE0987099}" srcOrd="1" destOrd="0" presId="urn:microsoft.com/office/officeart/2005/8/layout/orgChart1"/>
    <dgm:cxn modelId="{7107779C-0D5A-4D18-A0BE-6852B6C846F2}" type="presParOf" srcId="{7CA2B191-05BB-4CA9-980D-89600E65878E}" destId="{68F90968-1638-4BFB-88F6-2E3597B26C1E}" srcOrd="1" destOrd="0" presId="urn:microsoft.com/office/officeart/2005/8/layout/orgChart1"/>
    <dgm:cxn modelId="{F308D9BE-A2E5-4571-BCE5-2CEAB6AEAE01}" type="presParOf" srcId="{7CA2B191-05BB-4CA9-980D-89600E65878E}" destId="{35AB7FFB-9E39-42A1-B76B-C4269F927D96}" srcOrd="2" destOrd="0" presId="urn:microsoft.com/office/officeart/2005/8/layout/orgChart1"/>
    <dgm:cxn modelId="{7CA4B8B1-95FC-4D60-9621-3667F6F6A287}" type="presParOf" srcId="{C804FD3A-97F2-4851-BB94-395843B5EF01}" destId="{C43447DC-1C82-454E-839E-95F0C1BB87EF}" srcOrd="4" destOrd="0" presId="urn:microsoft.com/office/officeart/2005/8/layout/orgChart1"/>
    <dgm:cxn modelId="{1BBFB5D4-4A8A-46B2-B75A-726426E3FB84}" type="presParOf" srcId="{C804FD3A-97F2-4851-BB94-395843B5EF01}" destId="{9BA6980E-08D4-4C02-AD4E-EA81233E93EC}" srcOrd="5" destOrd="0" presId="urn:microsoft.com/office/officeart/2005/8/layout/orgChart1"/>
    <dgm:cxn modelId="{A83EFE81-D7EA-4D1C-A018-1A18C583F0A0}" type="presParOf" srcId="{9BA6980E-08D4-4C02-AD4E-EA81233E93EC}" destId="{CE3025CD-F256-4E32-9337-5FFB9196E898}" srcOrd="0" destOrd="0" presId="urn:microsoft.com/office/officeart/2005/8/layout/orgChart1"/>
    <dgm:cxn modelId="{B0558F82-6BAC-4F57-B4BE-020C591BFA82}" type="presParOf" srcId="{CE3025CD-F256-4E32-9337-5FFB9196E898}" destId="{866EDF35-850A-4784-884B-F781F416DB8E}" srcOrd="0" destOrd="0" presId="urn:microsoft.com/office/officeart/2005/8/layout/orgChart1"/>
    <dgm:cxn modelId="{5F989F52-A369-47F0-906D-E0D4F4B9752C}" type="presParOf" srcId="{CE3025CD-F256-4E32-9337-5FFB9196E898}" destId="{A52E9B5C-7B7F-4213-8A67-250845FD1AAD}" srcOrd="1" destOrd="0" presId="urn:microsoft.com/office/officeart/2005/8/layout/orgChart1"/>
    <dgm:cxn modelId="{F3C7D754-F1C9-4C2B-88A5-1280476DF0B9}" type="presParOf" srcId="{9BA6980E-08D4-4C02-AD4E-EA81233E93EC}" destId="{7C8768D5-980A-4841-A16E-669FF57C3667}" srcOrd="1" destOrd="0" presId="urn:microsoft.com/office/officeart/2005/8/layout/orgChart1"/>
    <dgm:cxn modelId="{96CC48DB-EF91-4487-9847-003EB6C892ED}" type="presParOf" srcId="{9BA6980E-08D4-4C02-AD4E-EA81233E93EC}" destId="{5F3456CA-A088-4401-AA1E-C1CD9939FD11}" srcOrd="2" destOrd="0" presId="urn:microsoft.com/office/officeart/2005/8/layout/orgChart1"/>
    <dgm:cxn modelId="{42AC0303-67B7-480E-B7F7-9FB54720521C}" type="presParOf" srcId="{A52F27B8-05DC-49D3-BF13-570FDFA105B0}" destId="{0ADF31ED-8B0F-4F47-B4E0-AC6724A5B493}" srcOrd="2" destOrd="0" presId="urn:microsoft.com/office/officeart/2005/8/layout/orgChart1"/>
    <dgm:cxn modelId="{75A07656-4ABB-42C6-878C-B9ABFE885CEE}" type="presParOf" srcId="{77666448-04BE-4294-92D7-7E04E08861BD}" destId="{73DF4148-620F-4509-8F8C-EC22A149555E}" srcOrd="2" destOrd="0" presId="urn:microsoft.com/office/officeart/2005/8/layout/orgChart1"/>
    <dgm:cxn modelId="{2A68A917-5269-4E0D-8ECA-F5F843DB0740}" type="presParOf" srcId="{77666448-04BE-4294-92D7-7E04E08861BD}" destId="{AE4C7722-69B1-4001-A083-EB2EBDCAFE9E}" srcOrd="3" destOrd="0" presId="urn:microsoft.com/office/officeart/2005/8/layout/orgChart1"/>
    <dgm:cxn modelId="{CA91B032-85CB-4A4D-ACF7-CF77BB4237EE}" type="presParOf" srcId="{AE4C7722-69B1-4001-A083-EB2EBDCAFE9E}" destId="{68430381-1B99-4937-A7CB-AAEEA846E132}" srcOrd="0" destOrd="0" presId="urn:microsoft.com/office/officeart/2005/8/layout/orgChart1"/>
    <dgm:cxn modelId="{5FF5A545-087A-4389-8599-F7A85DAE6D09}" type="presParOf" srcId="{68430381-1B99-4937-A7CB-AAEEA846E132}" destId="{6BDB101A-3019-4CB7-90A4-86AB41B04026}" srcOrd="0" destOrd="0" presId="urn:microsoft.com/office/officeart/2005/8/layout/orgChart1"/>
    <dgm:cxn modelId="{210E3108-581E-4047-8296-8D3C7EEF494F}" type="presParOf" srcId="{68430381-1B99-4937-A7CB-AAEEA846E132}" destId="{BF659467-5E61-450E-A89A-84FE6342647D}" srcOrd="1" destOrd="0" presId="urn:microsoft.com/office/officeart/2005/8/layout/orgChart1"/>
    <dgm:cxn modelId="{7EABF28E-D835-4AC4-875D-509DC9F8D4CC}" type="presParOf" srcId="{AE4C7722-69B1-4001-A083-EB2EBDCAFE9E}" destId="{4AAF8B9D-9FF4-40C2-865A-1E2A0011FF01}" srcOrd="1" destOrd="0" presId="urn:microsoft.com/office/officeart/2005/8/layout/orgChart1"/>
    <dgm:cxn modelId="{8C5DA1E2-B0D8-48FC-91E1-6DF7D6F0C8BF}" type="presParOf" srcId="{4AAF8B9D-9FF4-40C2-865A-1E2A0011FF01}" destId="{EB968415-B691-4BF5-BB9C-59081087656E}" srcOrd="0" destOrd="0" presId="urn:microsoft.com/office/officeart/2005/8/layout/orgChart1"/>
    <dgm:cxn modelId="{BADC2D6E-2053-4A57-B12A-11F9384D2408}" type="presParOf" srcId="{4AAF8B9D-9FF4-40C2-865A-1E2A0011FF01}" destId="{9152A57E-31B4-4331-84F3-BD32CF19A954}" srcOrd="1" destOrd="0" presId="urn:microsoft.com/office/officeart/2005/8/layout/orgChart1"/>
    <dgm:cxn modelId="{FEBDB006-C7A5-43B4-9F6F-DB56906CF465}" type="presParOf" srcId="{9152A57E-31B4-4331-84F3-BD32CF19A954}" destId="{B00C461E-CF62-491E-86FE-3FDBD3EEF216}" srcOrd="0" destOrd="0" presId="urn:microsoft.com/office/officeart/2005/8/layout/orgChart1"/>
    <dgm:cxn modelId="{CC765697-C69B-40E2-9F71-96A713BC6D7E}" type="presParOf" srcId="{B00C461E-CF62-491E-86FE-3FDBD3EEF216}" destId="{0B2ECE32-E0DF-4167-883F-19142D849491}" srcOrd="0" destOrd="0" presId="urn:microsoft.com/office/officeart/2005/8/layout/orgChart1"/>
    <dgm:cxn modelId="{FC6FD045-4AEE-4C6B-B2EE-01448157A8C5}" type="presParOf" srcId="{B00C461E-CF62-491E-86FE-3FDBD3EEF216}" destId="{7EB77579-49C4-489D-987F-C4EAC76DD191}" srcOrd="1" destOrd="0" presId="urn:microsoft.com/office/officeart/2005/8/layout/orgChart1"/>
    <dgm:cxn modelId="{324C6CB1-3126-44AC-9B8F-A9BD41A54BCE}" type="presParOf" srcId="{9152A57E-31B4-4331-84F3-BD32CF19A954}" destId="{9C635561-EB8B-4DC3-A0F9-5238B3149A5C}" srcOrd="1" destOrd="0" presId="urn:microsoft.com/office/officeart/2005/8/layout/orgChart1"/>
    <dgm:cxn modelId="{8255AC94-BD7D-4F2D-A912-39615A2D1324}" type="presParOf" srcId="{9152A57E-31B4-4331-84F3-BD32CF19A954}" destId="{2094AEBF-8B88-4459-B9D7-8DFA2443E7E5}" srcOrd="2" destOrd="0" presId="urn:microsoft.com/office/officeart/2005/8/layout/orgChart1"/>
    <dgm:cxn modelId="{B2E704B5-7D81-4AD3-9875-3643554F354E}" type="presParOf" srcId="{4AAF8B9D-9FF4-40C2-865A-1E2A0011FF01}" destId="{40E87073-7AEE-4893-81DE-E6DB763D9925}" srcOrd="2" destOrd="0" presId="urn:microsoft.com/office/officeart/2005/8/layout/orgChart1"/>
    <dgm:cxn modelId="{45C839FF-EDD4-424D-B8B9-4C6BB59284CD}" type="presParOf" srcId="{4AAF8B9D-9FF4-40C2-865A-1E2A0011FF01}" destId="{1A2C3F1A-3F10-454D-9F51-E811C0A5ECDB}" srcOrd="3" destOrd="0" presId="urn:microsoft.com/office/officeart/2005/8/layout/orgChart1"/>
    <dgm:cxn modelId="{C722F210-4BAB-4DCE-9928-E56394603943}" type="presParOf" srcId="{1A2C3F1A-3F10-454D-9F51-E811C0A5ECDB}" destId="{4A6EBD6A-864C-4621-AECD-9141BFD90469}" srcOrd="0" destOrd="0" presId="urn:microsoft.com/office/officeart/2005/8/layout/orgChart1"/>
    <dgm:cxn modelId="{E091F723-DCC1-4AFD-9ED9-220D486A9CB6}" type="presParOf" srcId="{4A6EBD6A-864C-4621-AECD-9141BFD90469}" destId="{59C716B5-7201-492E-9109-972F20CFAC0D}" srcOrd="0" destOrd="0" presId="urn:microsoft.com/office/officeart/2005/8/layout/orgChart1"/>
    <dgm:cxn modelId="{3698C295-AB0E-409A-A130-0D0837445B73}" type="presParOf" srcId="{4A6EBD6A-864C-4621-AECD-9141BFD90469}" destId="{D9D8C94F-C47F-4A3D-85AC-DEF856EC5828}" srcOrd="1" destOrd="0" presId="urn:microsoft.com/office/officeart/2005/8/layout/orgChart1"/>
    <dgm:cxn modelId="{77CDC74F-FC72-4BE5-8C2F-FCC0A1B7427B}" type="presParOf" srcId="{1A2C3F1A-3F10-454D-9F51-E811C0A5ECDB}" destId="{24403A5C-C259-4BAB-80A7-92F9480FC23B}" srcOrd="1" destOrd="0" presId="urn:microsoft.com/office/officeart/2005/8/layout/orgChart1"/>
    <dgm:cxn modelId="{7E6E1195-903A-4CD1-A66C-FBEF9879F309}" type="presParOf" srcId="{1A2C3F1A-3F10-454D-9F51-E811C0A5ECDB}" destId="{5239C3ED-846E-46FE-9FC1-2DC924618725}" srcOrd="2" destOrd="0" presId="urn:microsoft.com/office/officeart/2005/8/layout/orgChart1"/>
    <dgm:cxn modelId="{CEE5CD8E-3759-4E76-8578-4146A78A8DAE}" type="presParOf" srcId="{4AAF8B9D-9FF4-40C2-865A-1E2A0011FF01}" destId="{7A1085F1-8FC1-4091-8B5B-DB151E5283CF}" srcOrd="4" destOrd="0" presId="urn:microsoft.com/office/officeart/2005/8/layout/orgChart1"/>
    <dgm:cxn modelId="{6DC9FE80-3DE1-4A6A-B33A-1005380642C0}" type="presParOf" srcId="{4AAF8B9D-9FF4-40C2-865A-1E2A0011FF01}" destId="{5DB35798-B9D1-4BA4-9C98-FE582AA3DDEF}" srcOrd="5" destOrd="0" presId="urn:microsoft.com/office/officeart/2005/8/layout/orgChart1"/>
    <dgm:cxn modelId="{B0479F40-E006-416D-836E-5872365B5277}" type="presParOf" srcId="{5DB35798-B9D1-4BA4-9C98-FE582AA3DDEF}" destId="{8C244015-DED3-4E2E-8986-D0E0A9B5AD86}" srcOrd="0" destOrd="0" presId="urn:microsoft.com/office/officeart/2005/8/layout/orgChart1"/>
    <dgm:cxn modelId="{B72B70CD-E5E0-407A-928E-1226DD6C6711}" type="presParOf" srcId="{8C244015-DED3-4E2E-8986-D0E0A9B5AD86}" destId="{90BE06FF-BF0F-480E-B03B-576A748732F2}" srcOrd="0" destOrd="0" presId="urn:microsoft.com/office/officeart/2005/8/layout/orgChart1"/>
    <dgm:cxn modelId="{9934725D-6560-4126-8FBF-52AFC4243C11}" type="presParOf" srcId="{8C244015-DED3-4E2E-8986-D0E0A9B5AD86}" destId="{30A8302D-589C-414F-A88F-C7034092873F}" srcOrd="1" destOrd="0" presId="urn:microsoft.com/office/officeart/2005/8/layout/orgChart1"/>
    <dgm:cxn modelId="{495B3CB9-4BED-492F-8D2F-460B5FEFF936}" type="presParOf" srcId="{5DB35798-B9D1-4BA4-9C98-FE582AA3DDEF}" destId="{8F5E31BD-79E0-452D-B5A1-BB55E1F5FEF1}" srcOrd="1" destOrd="0" presId="urn:microsoft.com/office/officeart/2005/8/layout/orgChart1"/>
    <dgm:cxn modelId="{13B57FC9-0372-47DB-91A2-349243440EBE}" type="presParOf" srcId="{5DB35798-B9D1-4BA4-9C98-FE582AA3DDEF}" destId="{D708C48D-76D5-489A-A91B-C98CE7A4526C}" srcOrd="2" destOrd="0" presId="urn:microsoft.com/office/officeart/2005/8/layout/orgChart1"/>
    <dgm:cxn modelId="{7EB99E6D-D08D-41A7-A2AA-048E2F8789D8}" type="presParOf" srcId="{AE4C7722-69B1-4001-A083-EB2EBDCAFE9E}" destId="{782A754D-B27E-455C-B152-63D30E3123EA}" srcOrd="2" destOrd="0" presId="urn:microsoft.com/office/officeart/2005/8/layout/orgChart1"/>
    <dgm:cxn modelId="{EF92CDEE-1E20-4599-A4F4-C92DDBF253FF}" type="presParOf" srcId="{77666448-04BE-4294-92D7-7E04E08861BD}" destId="{C3A0900C-F03C-4573-9C73-963BC3367742}" srcOrd="4" destOrd="0" presId="urn:microsoft.com/office/officeart/2005/8/layout/orgChart1"/>
    <dgm:cxn modelId="{68B25234-7BD0-4D11-BB48-FED8B618E019}" type="presParOf" srcId="{77666448-04BE-4294-92D7-7E04E08861BD}" destId="{E1ADB1AC-960C-4BFA-9DFF-F1A228602176}" srcOrd="5" destOrd="0" presId="urn:microsoft.com/office/officeart/2005/8/layout/orgChart1"/>
    <dgm:cxn modelId="{6EF309CF-B576-4370-8911-02BE63EF5A5A}" type="presParOf" srcId="{E1ADB1AC-960C-4BFA-9DFF-F1A228602176}" destId="{379D9F77-A395-4CB3-B15D-4FBD2DF7E486}" srcOrd="0" destOrd="0" presId="urn:microsoft.com/office/officeart/2005/8/layout/orgChart1"/>
    <dgm:cxn modelId="{0A790960-EFF8-46FC-B51C-E9AC1A3F4686}" type="presParOf" srcId="{379D9F77-A395-4CB3-B15D-4FBD2DF7E486}" destId="{91717A56-18D8-4DA8-B080-6F18B46331B4}" srcOrd="0" destOrd="0" presId="urn:microsoft.com/office/officeart/2005/8/layout/orgChart1"/>
    <dgm:cxn modelId="{18E6A247-9165-401A-8195-38B2D6B32E0F}" type="presParOf" srcId="{379D9F77-A395-4CB3-B15D-4FBD2DF7E486}" destId="{A34F22B8-C39D-4F2F-910E-26BE9CBE4E75}" srcOrd="1" destOrd="0" presId="urn:microsoft.com/office/officeart/2005/8/layout/orgChart1"/>
    <dgm:cxn modelId="{AC399A9E-AF53-44EE-8C56-2FDBD3AD8A62}" type="presParOf" srcId="{E1ADB1AC-960C-4BFA-9DFF-F1A228602176}" destId="{58AC1FAB-9A15-4E35-B690-5BC7C86A9661}" srcOrd="1" destOrd="0" presId="urn:microsoft.com/office/officeart/2005/8/layout/orgChart1"/>
    <dgm:cxn modelId="{41AD6BF1-8405-4117-B3DE-E61EAA9DAA0C}" type="presParOf" srcId="{58AC1FAB-9A15-4E35-B690-5BC7C86A9661}" destId="{C9DB245F-D4C8-4CCF-8914-661FF2669AB8}" srcOrd="0" destOrd="0" presId="urn:microsoft.com/office/officeart/2005/8/layout/orgChart1"/>
    <dgm:cxn modelId="{1B5372D0-E9B8-4EF5-A9E4-04126B14DCEE}" type="presParOf" srcId="{58AC1FAB-9A15-4E35-B690-5BC7C86A9661}" destId="{BC8738B8-36CE-4B26-A2B1-11BA1DA1C47A}" srcOrd="1" destOrd="0" presId="urn:microsoft.com/office/officeart/2005/8/layout/orgChart1"/>
    <dgm:cxn modelId="{A8EB864F-4499-4070-AF8E-C9C5E8C94D4F}" type="presParOf" srcId="{BC8738B8-36CE-4B26-A2B1-11BA1DA1C47A}" destId="{16CD445D-8AA8-4D47-BD8B-C635AB4E6D03}" srcOrd="0" destOrd="0" presId="urn:microsoft.com/office/officeart/2005/8/layout/orgChart1"/>
    <dgm:cxn modelId="{C5BCE380-CF67-40B6-B569-B98499895232}" type="presParOf" srcId="{16CD445D-8AA8-4D47-BD8B-C635AB4E6D03}" destId="{64314842-85C9-43B5-B89B-C16650217572}" srcOrd="0" destOrd="0" presId="urn:microsoft.com/office/officeart/2005/8/layout/orgChart1"/>
    <dgm:cxn modelId="{E4C09F96-D67F-4538-8A3D-66477FCCCC95}" type="presParOf" srcId="{16CD445D-8AA8-4D47-BD8B-C635AB4E6D03}" destId="{C279F195-FCFE-410A-B7D0-ED5F8CF0528D}" srcOrd="1" destOrd="0" presId="urn:microsoft.com/office/officeart/2005/8/layout/orgChart1"/>
    <dgm:cxn modelId="{C7163B62-16A5-42E7-BE2B-92710C13DF6B}" type="presParOf" srcId="{BC8738B8-36CE-4B26-A2B1-11BA1DA1C47A}" destId="{8F2ACCB6-27EF-4E10-96DB-428759BF0040}" srcOrd="1" destOrd="0" presId="urn:microsoft.com/office/officeart/2005/8/layout/orgChart1"/>
    <dgm:cxn modelId="{0E532BC1-33AC-4500-B96F-ABEAA1B921AB}" type="presParOf" srcId="{8F2ACCB6-27EF-4E10-96DB-428759BF0040}" destId="{1613ECED-C232-4331-A340-9BA052A09D69}" srcOrd="0" destOrd="0" presId="urn:microsoft.com/office/officeart/2005/8/layout/orgChart1"/>
    <dgm:cxn modelId="{45A70AF8-115C-493A-BFFB-5BD7C6F0DB47}" type="presParOf" srcId="{8F2ACCB6-27EF-4E10-96DB-428759BF0040}" destId="{F6314C5B-AF52-469D-8EBB-C6356C8F19D5}" srcOrd="1" destOrd="0" presId="urn:microsoft.com/office/officeart/2005/8/layout/orgChart1"/>
    <dgm:cxn modelId="{E3340E82-D6C2-47E4-9B66-B54731C268BE}" type="presParOf" srcId="{F6314C5B-AF52-469D-8EBB-C6356C8F19D5}" destId="{C65E6343-6CA5-4A51-82FC-E009A502A6CA}" srcOrd="0" destOrd="0" presId="urn:microsoft.com/office/officeart/2005/8/layout/orgChart1"/>
    <dgm:cxn modelId="{030DAABC-F66E-4103-AC22-9904E45A87AE}" type="presParOf" srcId="{C65E6343-6CA5-4A51-82FC-E009A502A6CA}" destId="{9CFF389E-C520-45F2-B53C-A306B2545F07}" srcOrd="0" destOrd="0" presId="urn:microsoft.com/office/officeart/2005/8/layout/orgChart1"/>
    <dgm:cxn modelId="{81CCDC9D-2694-482A-B315-4219BA9F7E8A}" type="presParOf" srcId="{C65E6343-6CA5-4A51-82FC-E009A502A6CA}" destId="{AE81941B-A25B-4D82-971F-0D5D9D339CC1}" srcOrd="1" destOrd="0" presId="urn:microsoft.com/office/officeart/2005/8/layout/orgChart1"/>
    <dgm:cxn modelId="{B6329C5C-EF50-40AB-AD47-099A87F159E9}" type="presParOf" srcId="{F6314C5B-AF52-469D-8EBB-C6356C8F19D5}" destId="{B3CA6C9A-3003-462C-AE95-8CC4C9137324}" srcOrd="1" destOrd="0" presId="urn:microsoft.com/office/officeart/2005/8/layout/orgChart1"/>
    <dgm:cxn modelId="{0C499DFB-074C-4152-AFF0-61077E1B959E}" type="presParOf" srcId="{F6314C5B-AF52-469D-8EBB-C6356C8F19D5}" destId="{30C4AC4C-1678-44E7-BF51-FAE149815B72}" srcOrd="2" destOrd="0" presId="urn:microsoft.com/office/officeart/2005/8/layout/orgChart1"/>
    <dgm:cxn modelId="{3DD8418E-8C28-473D-9867-567777731F1B}" type="presParOf" srcId="{8F2ACCB6-27EF-4E10-96DB-428759BF0040}" destId="{163BFAED-D607-40F0-B0EE-E25BC7CCF473}" srcOrd="2" destOrd="0" presId="urn:microsoft.com/office/officeart/2005/8/layout/orgChart1"/>
    <dgm:cxn modelId="{9D066D24-2746-418C-AB0F-B24DD787328A}" type="presParOf" srcId="{8F2ACCB6-27EF-4E10-96DB-428759BF0040}" destId="{FE95B9AF-5EDA-4F07-9FD1-71FB2B82F9BC}" srcOrd="3" destOrd="0" presId="urn:microsoft.com/office/officeart/2005/8/layout/orgChart1"/>
    <dgm:cxn modelId="{1B72D782-7373-4BFC-888B-70B37A15B630}" type="presParOf" srcId="{FE95B9AF-5EDA-4F07-9FD1-71FB2B82F9BC}" destId="{26443E02-DB32-4156-9D41-37CFBF0F2D64}" srcOrd="0" destOrd="0" presId="urn:microsoft.com/office/officeart/2005/8/layout/orgChart1"/>
    <dgm:cxn modelId="{7D5600F6-70D7-40F1-B86A-C0B5D8251E38}" type="presParOf" srcId="{26443E02-DB32-4156-9D41-37CFBF0F2D64}" destId="{3BB9DEB8-C6AE-4BF4-963B-4EA65BB0DA95}" srcOrd="0" destOrd="0" presId="urn:microsoft.com/office/officeart/2005/8/layout/orgChart1"/>
    <dgm:cxn modelId="{95FA9712-FD94-491D-A72B-E396ADE7C6EB}" type="presParOf" srcId="{26443E02-DB32-4156-9D41-37CFBF0F2D64}" destId="{53F3FCA5-713A-48D1-B75F-065461069416}" srcOrd="1" destOrd="0" presId="urn:microsoft.com/office/officeart/2005/8/layout/orgChart1"/>
    <dgm:cxn modelId="{575DB608-3A66-4DF4-A4B6-51D99D586BED}" type="presParOf" srcId="{FE95B9AF-5EDA-4F07-9FD1-71FB2B82F9BC}" destId="{F1D0A0EC-2526-476A-B28C-6C3089049B23}" srcOrd="1" destOrd="0" presId="urn:microsoft.com/office/officeart/2005/8/layout/orgChart1"/>
    <dgm:cxn modelId="{1F225417-9650-477A-BC0C-F6768528D22B}" type="presParOf" srcId="{FE95B9AF-5EDA-4F07-9FD1-71FB2B82F9BC}" destId="{491C4BA1-D195-42C7-9897-3BD5CA5D7327}" srcOrd="2" destOrd="0" presId="urn:microsoft.com/office/officeart/2005/8/layout/orgChart1"/>
    <dgm:cxn modelId="{B517CEE8-CDA5-4A66-A3E7-D0B4AB7BA52A}" type="presParOf" srcId="{8F2ACCB6-27EF-4E10-96DB-428759BF0040}" destId="{72D92A33-4164-4980-9FC8-AAB26C282AE9}" srcOrd="4" destOrd="0" presId="urn:microsoft.com/office/officeart/2005/8/layout/orgChart1"/>
    <dgm:cxn modelId="{56DCC24C-F118-4A37-9C10-5A79706C689D}" type="presParOf" srcId="{8F2ACCB6-27EF-4E10-96DB-428759BF0040}" destId="{197B2E5D-0AE7-4FC1-9398-31319122A981}" srcOrd="5" destOrd="0" presId="urn:microsoft.com/office/officeart/2005/8/layout/orgChart1"/>
    <dgm:cxn modelId="{55890136-0C1D-4EA7-971C-78079578AABB}" type="presParOf" srcId="{197B2E5D-0AE7-4FC1-9398-31319122A981}" destId="{5D4F4518-3C07-49F0-A2CE-922A568AEB47}" srcOrd="0" destOrd="0" presId="urn:microsoft.com/office/officeart/2005/8/layout/orgChart1"/>
    <dgm:cxn modelId="{8F338A53-41D6-4513-8A2B-70B2FE90E1A8}" type="presParOf" srcId="{5D4F4518-3C07-49F0-A2CE-922A568AEB47}" destId="{4E8AF979-7B5B-4D87-A6C9-0FD13BBD7C3B}" srcOrd="0" destOrd="0" presId="urn:microsoft.com/office/officeart/2005/8/layout/orgChart1"/>
    <dgm:cxn modelId="{AEC277EC-E910-4D50-99B5-45DEC7D89948}" type="presParOf" srcId="{5D4F4518-3C07-49F0-A2CE-922A568AEB47}" destId="{1EFD7E9D-0DE4-4E90-B4ED-434E6907AC86}" srcOrd="1" destOrd="0" presId="urn:microsoft.com/office/officeart/2005/8/layout/orgChart1"/>
    <dgm:cxn modelId="{0A12DE48-0000-4C01-A177-9A145934EACF}" type="presParOf" srcId="{197B2E5D-0AE7-4FC1-9398-31319122A981}" destId="{C179688D-3C95-44DE-947D-5B5985C515DF}" srcOrd="1" destOrd="0" presId="urn:microsoft.com/office/officeart/2005/8/layout/orgChart1"/>
    <dgm:cxn modelId="{C61A3466-2D53-40C2-8FCD-976DFDFCEE29}" type="presParOf" srcId="{197B2E5D-0AE7-4FC1-9398-31319122A981}" destId="{A1D26F6A-9C5A-4DCB-8BCE-162781ED9F3C}" srcOrd="2" destOrd="0" presId="urn:microsoft.com/office/officeart/2005/8/layout/orgChart1"/>
    <dgm:cxn modelId="{7F1466C2-D082-4DD1-BF4C-161B89FD21FF}" type="presParOf" srcId="{BC8738B8-36CE-4B26-A2B1-11BA1DA1C47A}" destId="{A0F23E73-AB9E-4D61-9101-A5A59652954E}" srcOrd="2" destOrd="0" presId="urn:microsoft.com/office/officeart/2005/8/layout/orgChart1"/>
    <dgm:cxn modelId="{CDCEABB8-42BA-4AED-B403-489534DA6A81}" type="presParOf" srcId="{58AC1FAB-9A15-4E35-B690-5BC7C86A9661}" destId="{0CE416E8-4FD8-445B-B331-B817942B4274}" srcOrd="2" destOrd="0" presId="urn:microsoft.com/office/officeart/2005/8/layout/orgChart1"/>
    <dgm:cxn modelId="{3ABA0D8D-2D31-4EEF-A596-8296673C5EB3}" type="presParOf" srcId="{58AC1FAB-9A15-4E35-B690-5BC7C86A9661}" destId="{36DF3028-12B1-4401-816D-9D081181CCF4}" srcOrd="3" destOrd="0" presId="urn:microsoft.com/office/officeart/2005/8/layout/orgChart1"/>
    <dgm:cxn modelId="{31D9C7DD-6C83-448E-91FD-5C6F9D235526}" type="presParOf" srcId="{36DF3028-12B1-4401-816D-9D081181CCF4}" destId="{8078ABE0-75FA-4C8A-8D7A-053485D2B9BD}" srcOrd="0" destOrd="0" presId="urn:microsoft.com/office/officeart/2005/8/layout/orgChart1"/>
    <dgm:cxn modelId="{ECF596AA-21ED-4726-85D2-915200FF7312}" type="presParOf" srcId="{8078ABE0-75FA-4C8A-8D7A-053485D2B9BD}" destId="{89B3D571-1CA1-4F65-8296-981AD484FD96}" srcOrd="0" destOrd="0" presId="urn:microsoft.com/office/officeart/2005/8/layout/orgChart1"/>
    <dgm:cxn modelId="{C0BDF270-29F2-4596-9786-027F240B0FFA}" type="presParOf" srcId="{8078ABE0-75FA-4C8A-8D7A-053485D2B9BD}" destId="{186A93AD-8B7A-4D5A-899D-FF69C9CB040A}" srcOrd="1" destOrd="0" presId="urn:microsoft.com/office/officeart/2005/8/layout/orgChart1"/>
    <dgm:cxn modelId="{4BB39658-9ED5-4991-8019-3F87E88E1A9A}" type="presParOf" srcId="{36DF3028-12B1-4401-816D-9D081181CCF4}" destId="{6B787DDF-350D-4507-B8B0-D6FD870B4EDB}" srcOrd="1" destOrd="0" presId="urn:microsoft.com/office/officeart/2005/8/layout/orgChart1"/>
    <dgm:cxn modelId="{10527D31-62C1-42D2-9060-5F10AA07DD6E}" type="presParOf" srcId="{6B787DDF-350D-4507-B8B0-D6FD870B4EDB}" destId="{3ADE05DF-93D8-444A-8183-CB037FA3ACAE}" srcOrd="0" destOrd="0" presId="urn:microsoft.com/office/officeart/2005/8/layout/orgChart1"/>
    <dgm:cxn modelId="{317C3020-A68A-4F31-9A3C-59A9CB7D153E}" type="presParOf" srcId="{6B787DDF-350D-4507-B8B0-D6FD870B4EDB}" destId="{2F53D224-FD13-4359-BA28-6E3228607150}" srcOrd="1" destOrd="0" presId="urn:microsoft.com/office/officeart/2005/8/layout/orgChart1"/>
    <dgm:cxn modelId="{EEFA18CE-60F6-4CC7-B770-963FFCDD1814}" type="presParOf" srcId="{2F53D224-FD13-4359-BA28-6E3228607150}" destId="{5E855313-D61D-43BD-8DC9-B81238F82732}" srcOrd="0" destOrd="0" presId="urn:microsoft.com/office/officeart/2005/8/layout/orgChart1"/>
    <dgm:cxn modelId="{2998E942-6369-4C0B-8FC8-0333A082008E}" type="presParOf" srcId="{5E855313-D61D-43BD-8DC9-B81238F82732}" destId="{C48F42FB-4EB0-4E4D-A932-BF71272556A2}" srcOrd="0" destOrd="0" presId="urn:microsoft.com/office/officeart/2005/8/layout/orgChart1"/>
    <dgm:cxn modelId="{E6368AF6-4EFF-4646-B831-8B76A71245B0}" type="presParOf" srcId="{5E855313-D61D-43BD-8DC9-B81238F82732}" destId="{4EA576AE-289E-4174-A0ED-FBED96A98C4D}" srcOrd="1" destOrd="0" presId="urn:microsoft.com/office/officeart/2005/8/layout/orgChart1"/>
    <dgm:cxn modelId="{DED4D15C-2B2E-4BAE-AD45-36B29A28D13E}" type="presParOf" srcId="{2F53D224-FD13-4359-BA28-6E3228607150}" destId="{B196F9DA-516A-4A99-A2CB-D40DF3A242E9}" srcOrd="1" destOrd="0" presId="urn:microsoft.com/office/officeart/2005/8/layout/orgChart1"/>
    <dgm:cxn modelId="{FAF561CB-3870-4EC9-9B11-EFC111739320}" type="presParOf" srcId="{2F53D224-FD13-4359-BA28-6E3228607150}" destId="{D632AD4E-873F-4B5E-AAC6-4AFA78CADE1B}" srcOrd="2" destOrd="0" presId="urn:microsoft.com/office/officeart/2005/8/layout/orgChart1"/>
    <dgm:cxn modelId="{011957A9-86E0-4EBD-B4F3-ED024ABC0992}" type="presParOf" srcId="{6B787DDF-350D-4507-B8B0-D6FD870B4EDB}" destId="{1E602A02-2694-4419-A858-653987BB302F}" srcOrd="2" destOrd="0" presId="urn:microsoft.com/office/officeart/2005/8/layout/orgChart1"/>
    <dgm:cxn modelId="{0A20849A-2F24-4B49-BFEB-8D079B158A0C}" type="presParOf" srcId="{6B787DDF-350D-4507-B8B0-D6FD870B4EDB}" destId="{953DE847-B6F9-4591-802C-39F9B3937FD8}" srcOrd="3" destOrd="0" presId="urn:microsoft.com/office/officeart/2005/8/layout/orgChart1"/>
    <dgm:cxn modelId="{FCD09120-3FB9-44DB-A989-2187804FC5FA}" type="presParOf" srcId="{953DE847-B6F9-4591-802C-39F9B3937FD8}" destId="{57B3766E-4D70-4878-947E-0BAC4C6C83DC}" srcOrd="0" destOrd="0" presId="urn:microsoft.com/office/officeart/2005/8/layout/orgChart1"/>
    <dgm:cxn modelId="{474798BD-BC09-4C45-8890-205BE996B50A}" type="presParOf" srcId="{57B3766E-4D70-4878-947E-0BAC4C6C83DC}" destId="{6D5DEC6E-87C7-49C8-8714-5BB0EE0F153A}" srcOrd="0" destOrd="0" presId="urn:microsoft.com/office/officeart/2005/8/layout/orgChart1"/>
    <dgm:cxn modelId="{AF9F4FA4-2960-4A80-A790-3C52B2EDAC8A}" type="presParOf" srcId="{57B3766E-4D70-4878-947E-0BAC4C6C83DC}" destId="{05BEC7E6-87E8-4CA7-8C8E-9CC847CCC06F}" srcOrd="1" destOrd="0" presId="urn:microsoft.com/office/officeart/2005/8/layout/orgChart1"/>
    <dgm:cxn modelId="{AF686796-F013-4DB4-88A4-3829D10AF492}" type="presParOf" srcId="{953DE847-B6F9-4591-802C-39F9B3937FD8}" destId="{C3F8BEE1-3C0E-4346-8E02-513273502649}" srcOrd="1" destOrd="0" presId="urn:microsoft.com/office/officeart/2005/8/layout/orgChart1"/>
    <dgm:cxn modelId="{9356E044-ED5F-4C38-BD34-F7FBBFEF07A3}" type="presParOf" srcId="{953DE847-B6F9-4591-802C-39F9B3937FD8}" destId="{D47442D6-C8A9-4FF6-8E6A-58839C9989D9}" srcOrd="2" destOrd="0" presId="urn:microsoft.com/office/officeart/2005/8/layout/orgChart1"/>
    <dgm:cxn modelId="{0285266C-F874-4E6C-9C70-441DFBBE0391}" type="presParOf" srcId="{36DF3028-12B1-4401-816D-9D081181CCF4}" destId="{87C48ED0-C188-4048-881C-4C295DBAEFB4}" srcOrd="2" destOrd="0" presId="urn:microsoft.com/office/officeart/2005/8/layout/orgChart1"/>
    <dgm:cxn modelId="{ECB01FE9-A4F8-4F03-A026-25CFF3FCE262}" type="presParOf" srcId="{E1ADB1AC-960C-4BFA-9DFF-F1A228602176}" destId="{86FA3176-AFF1-420A-81EC-83AA2C58516E}" srcOrd="2" destOrd="0" presId="urn:microsoft.com/office/officeart/2005/8/layout/orgChart1"/>
    <dgm:cxn modelId="{E47C33B1-6D4B-4BEC-A196-C531205CC2BF}" type="presParOf" srcId="{A90A3ECA-720C-4105-962F-8E234AB65E5C}" destId="{879D420D-8B8F-466F-9A95-651FFA38DD1A}" srcOrd="2" destOrd="0" presId="urn:microsoft.com/office/officeart/2005/8/layout/orgChart1"/>
    <dgm:cxn modelId="{E17CA5BB-1393-4250-BECD-A03D151BDC07}" type="presParOf" srcId="{871364D7-7879-462E-9DC0-0B3F9ECE3A77}" destId="{356EF58F-AD3D-435B-8A63-9D7C99F78449}" srcOrd="6" destOrd="0" presId="urn:microsoft.com/office/officeart/2005/8/layout/orgChart1"/>
    <dgm:cxn modelId="{F8293F5E-AA8C-4A9A-94CF-DBA96FE74050}" type="presParOf" srcId="{871364D7-7879-462E-9DC0-0B3F9ECE3A77}" destId="{A710DFF0-5266-4EE6-B772-F294435E638F}" srcOrd="7" destOrd="0" presId="urn:microsoft.com/office/officeart/2005/8/layout/orgChart1"/>
    <dgm:cxn modelId="{DEF15234-CDC4-45B8-8E65-FE61133AD0B4}" type="presParOf" srcId="{A710DFF0-5266-4EE6-B772-F294435E638F}" destId="{9E988957-F1BD-4136-BE51-AA0B301FB366}" srcOrd="0" destOrd="0" presId="urn:microsoft.com/office/officeart/2005/8/layout/orgChart1"/>
    <dgm:cxn modelId="{D8A4EDE7-FD10-460D-8006-B0E31F3DCC44}" type="presParOf" srcId="{9E988957-F1BD-4136-BE51-AA0B301FB366}" destId="{C75C5AF1-08EC-4F81-956F-E38B80581239}" srcOrd="0" destOrd="0" presId="urn:microsoft.com/office/officeart/2005/8/layout/orgChart1"/>
    <dgm:cxn modelId="{B7A6E31A-A98C-499C-9FDA-F6CC3A5ADA5E}" type="presParOf" srcId="{9E988957-F1BD-4136-BE51-AA0B301FB366}" destId="{4E6B8CE5-2DF7-4A2E-AF20-8A8C1881EED2}" srcOrd="1" destOrd="0" presId="urn:microsoft.com/office/officeart/2005/8/layout/orgChart1"/>
    <dgm:cxn modelId="{2680C697-2E8A-41DE-8BAF-159A103223CE}" type="presParOf" srcId="{A710DFF0-5266-4EE6-B772-F294435E638F}" destId="{56BF2619-CDB1-411F-8EC5-05E470259289}" srcOrd="1" destOrd="0" presId="urn:microsoft.com/office/officeart/2005/8/layout/orgChart1"/>
    <dgm:cxn modelId="{2AA292F9-C51F-4A8E-A475-DD22A953255E}" type="presParOf" srcId="{56BF2619-CDB1-411F-8EC5-05E470259289}" destId="{895C6CC2-88F1-41C7-BFA0-2183B0F38B2F}" srcOrd="0" destOrd="0" presId="urn:microsoft.com/office/officeart/2005/8/layout/orgChart1"/>
    <dgm:cxn modelId="{01E83885-399C-4A2D-B201-D49F30DD4631}" type="presParOf" srcId="{56BF2619-CDB1-411F-8EC5-05E470259289}" destId="{A49A2A84-362F-4212-B097-A72DE890851A}" srcOrd="1" destOrd="0" presId="urn:microsoft.com/office/officeart/2005/8/layout/orgChart1"/>
    <dgm:cxn modelId="{291AF5E0-80DA-47DB-AE59-AD30B8C98C45}" type="presParOf" srcId="{A49A2A84-362F-4212-B097-A72DE890851A}" destId="{215EAF1C-3374-4896-89A0-D75DE46F11B8}" srcOrd="0" destOrd="0" presId="urn:microsoft.com/office/officeart/2005/8/layout/orgChart1"/>
    <dgm:cxn modelId="{4E9C013D-AEBD-49E9-9858-D473F4F118FC}" type="presParOf" srcId="{215EAF1C-3374-4896-89A0-D75DE46F11B8}" destId="{270BC6E3-1006-4D5C-8A95-3AED734576BB}" srcOrd="0" destOrd="0" presId="urn:microsoft.com/office/officeart/2005/8/layout/orgChart1"/>
    <dgm:cxn modelId="{61EAD05B-DA32-498F-AB10-4716A4E53900}" type="presParOf" srcId="{215EAF1C-3374-4896-89A0-D75DE46F11B8}" destId="{7B4C1A1B-CC83-4CC4-87F1-6D15339A9541}" srcOrd="1" destOrd="0" presId="urn:microsoft.com/office/officeart/2005/8/layout/orgChart1"/>
    <dgm:cxn modelId="{85A8DF76-0CC5-4A52-9EE5-6D0E26030134}" type="presParOf" srcId="{A49A2A84-362F-4212-B097-A72DE890851A}" destId="{32F0A838-CD84-42A1-8AC1-71095EF65629}" srcOrd="1" destOrd="0" presId="urn:microsoft.com/office/officeart/2005/8/layout/orgChart1"/>
    <dgm:cxn modelId="{F6F03C98-E8BF-49C3-874F-F5EE10DDD6ED}" type="presParOf" srcId="{A49A2A84-362F-4212-B097-A72DE890851A}" destId="{C7DE916D-E11D-4343-984C-47353740F8F1}" srcOrd="2" destOrd="0" presId="urn:microsoft.com/office/officeart/2005/8/layout/orgChart1"/>
    <dgm:cxn modelId="{FAE11D40-88BF-43AB-8D4F-DF9D02F16ECC}" type="presParOf" srcId="{56BF2619-CDB1-411F-8EC5-05E470259289}" destId="{EEDA24AD-8CB4-476E-AD38-0BF8315AFB2E}" srcOrd="2" destOrd="0" presId="urn:microsoft.com/office/officeart/2005/8/layout/orgChart1"/>
    <dgm:cxn modelId="{68E219FC-A705-4A44-8632-61A1C256D95B}" type="presParOf" srcId="{56BF2619-CDB1-411F-8EC5-05E470259289}" destId="{3105266F-7F4E-4FAC-93E7-63C61027490A}" srcOrd="3" destOrd="0" presId="urn:microsoft.com/office/officeart/2005/8/layout/orgChart1"/>
    <dgm:cxn modelId="{D18E7EC3-770B-475A-A06C-2E6552A116DF}" type="presParOf" srcId="{3105266F-7F4E-4FAC-93E7-63C61027490A}" destId="{71386229-09D5-4971-9BAC-C8AED6588342}" srcOrd="0" destOrd="0" presId="urn:microsoft.com/office/officeart/2005/8/layout/orgChart1"/>
    <dgm:cxn modelId="{AA21DD56-9AF4-49D1-8CED-0889573EDF9E}" type="presParOf" srcId="{71386229-09D5-4971-9BAC-C8AED6588342}" destId="{534995F3-56E5-43A9-B9D3-70AA30BD2D32}" srcOrd="0" destOrd="0" presId="urn:microsoft.com/office/officeart/2005/8/layout/orgChart1"/>
    <dgm:cxn modelId="{D146F8CC-06D8-4482-B77D-BD6B4727BF86}" type="presParOf" srcId="{71386229-09D5-4971-9BAC-C8AED6588342}" destId="{37355BC5-D240-4DC3-B2E9-70F1EA1759BC}" srcOrd="1" destOrd="0" presId="urn:microsoft.com/office/officeart/2005/8/layout/orgChart1"/>
    <dgm:cxn modelId="{1804CAA3-DD92-4FDD-9CC0-BB56BDA78E55}" type="presParOf" srcId="{3105266F-7F4E-4FAC-93E7-63C61027490A}" destId="{FAD8EE00-FCB7-4D6C-93CD-0F08EC0E337B}" srcOrd="1" destOrd="0" presId="urn:microsoft.com/office/officeart/2005/8/layout/orgChart1"/>
    <dgm:cxn modelId="{48A69A68-4073-4A2A-B21B-B453D43D4473}" type="presParOf" srcId="{FAD8EE00-FCB7-4D6C-93CD-0F08EC0E337B}" destId="{DBA187ED-33EC-4DE6-9475-C3766991F6E9}" srcOrd="0" destOrd="0" presId="urn:microsoft.com/office/officeart/2005/8/layout/orgChart1"/>
    <dgm:cxn modelId="{02AB9956-9757-46BC-B545-842546A4DD05}" type="presParOf" srcId="{FAD8EE00-FCB7-4D6C-93CD-0F08EC0E337B}" destId="{620D68FB-F7D6-4AC7-9FE0-4E0487F269BD}" srcOrd="1" destOrd="0" presId="urn:microsoft.com/office/officeart/2005/8/layout/orgChart1"/>
    <dgm:cxn modelId="{C58414BE-0A72-4B88-9D49-024D35357D5D}" type="presParOf" srcId="{620D68FB-F7D6-4AC7-9FE0-4E0487F269BD}" destId="{14187495-FA20-4111-AF7A-F4E823B0C78D}" srcOrd="0" destOrd="0" presId="urn:microsoft.com/office/officeart/2005/8/layout/orgChart1"/>
    <dgm:cxn modelId="{618C4CF4-94C8-46E2-ADF2-1D5C0EA2F619}" type="presParOf" srcId="{14187495-FA20-4111-AF7A-F4E823B0C78D}" destId="{AA270FFC-E477-4FD3-AF20-259DD0E62ED8}" srcOrd="0" destOrd="0" presId="urn:microsoft.com/office/officeart/2005/8/layout/orgChart1"/>
    <dgm:cxn modelId="{1589C70D-9534-41EA-90A8-70657695B097}" type="presParOf" srcId="{14187495-FA20-4111-AF7A-F4E823B0C78D}" destId="{B87AE12C-8FB7-4234-8308-6ED78B6413D6}" srcOrd="1" destOrd="0" presId="urn:microsoft.com/office/officeart/2005/8/layout/orgChart1"/>
    <dgm:cxn modelId="{01C75ACB-5E3C-455A-83FD-E85168CED959}" type="presParOf" srcId="{620D68FB-F7D6-4AC7-9FE0-4E0487F269BD}" destId="{501EC9EB-00EC-4042-80BA-0FAFF847F8CF}" srcOrd="1" destOrd="0" presId="urn:microsoft.com/office/officeart/2005/8/layout/orgChart1"/>
    <dgm:cxn modelId="{28E51FCB-9C03-4982-9D97-656FEEBA2E21}" type="presParOf" srcId="{620D68FB-F7D6-4AC7-9FE0-4E0487F269BD}" destId="{F791A30D-4B6B-4227-8CAD-D509D37EABD4}" srcOrd="2" destOrd="0" presId="urn:microsoft.com/office/officeart/2005/8/layout/orgChart1"/>
    <dgm:cxn modelId="{5473ED8E-6BB7-4348-8426-3CF7FD0D1BB9}" type="presParOf" srcId="{FAD8EE00-FCB7-4D6C-93CD-0F08EC0E337B}" destId="{07465872-024E-44B4-8BB8-9F7AF443EAC6}" srcOrd="2" destOrd="0" presId="urn:microsoft.com/office/officeart/2005/8/layout/orgChart1"/>
    <dgm:cxn modelId="{438EA2EA-E687-44DD-9833-A5A6D50188E3}" type="presParOf" srcId="{FAD8EE00-FCB7-4D6C-93CD-0F08EC0E337B}" destId="{EEECA45C-44E3-4D67-AB16-1F3AEC348F99}" srcOrd="3" destOrd="0" presId="urn:microsoft.com/office/officeart/2005/8/layout/orgChart1"/>
    <dgm:cxn modelId="{3AE3193B-D72A-4E2F-9A93-CAABCCC3BE7B}" type="presParOf" srcId="{EEECA45C-44E3-4D67-AB16-1F3AEC348F99}" destId="{068C6E53-3800-4E26-90DF-F68A86A61790}" srcOrd="0" destOrd="0" presId="urn:microsoft.com/office/officeart/2005/8/layout/orgChart1"/>
    <dgm:cxn modelId="{CADC6486-127C-4C90-8214-FCDF326658EB}" type="presParOf" srcId="{068C6E53-3800-4E26-90DF-F68A86A61790}" destId="{CE483804-26BC-450E-B5CE-A941C6839611}" srcOrd="0" destOrd="0" presId="urn:microsoft.com/office/officeart/2005/8/layout/orgChart1"/>
    <dgm:cxn modelId="{7B46F896-5FE1-422C-9542-875C73A6EB7C}" type="presParOf" srcId="{068C6E53-3800-4E26-90DF-F68A86A61790}" destId="{E162272A-EB98-43D5-81CB-115250763A2B}" srcOrd="1" destOrd="0" presId="urn:microsoft.com/office/officeart/2005/8/layout/orgChart1"/>
    <dgm:cxn modelId="{29081614-173E-4C3F-B15D-7ACAA3EBFDED}" type="presParOf" srcId="{EEECA45C-44E3-4D67-AB16-1F3AEC348F99}" destId="{FAB0F9A8-D6A2-4F95-B754-815163C78B86}" srcOrd="1" destOrd="0" presId="urn:microsoft.com/office/officeart/2005/8/layout/orgChart1"/>
    <dgm:cxn modelId="{8FF92CB9-B6EE-403D-B0C1-3C8CCF84715D}" type="presParOf" srcId="{EEECA45C-44E3-4D67-AB16-1F3AEC348F99}" destId="{743E2018-14DB-43E5-8B2E-EAF0993C7E1D}" srcOrd="2" destOrd="0" presId="urn:microsoft.com/office/officeart/2005/8/layout/orgChart1"/>
    <dgm:cxn modelId="{4C1DCED3-9BE2-438A-9735-E44906A22919}" type="presParOf" srcId="{FAD8EE00-FCB7-4D6C-93CD-0F08EC0E337B}" destId="{D7D37DCD-62C4-46DF-906E-A73B4417593A}" srcOrd="4" destOrd="0" presId="urn:microsoft.com/office/officeart/2005/8/layout/orgChart1"/>
    <dgm:cxn modelId="{D50AEA76-4F0F-4FC4-9C53-06284DF084DC}" type="presParOf" srcId="{FAD8EE00-FCB7-4D6C-93CD-0F08EC0E337B}" destId="{0BAC2BE2-58CC-4142-91B1-4519A7663ABA}" srcOrd="5" destOrd="0" presId="urn:microsoft.com/office/officeart/2005/8/layout/orgChart1"/>
    <dgm:cxn modelId="{F8DA4B64-52BB-4A3B-A0C2-89592E9552FD}" type="presParOf" srcId="{0BAC2BE2-58CC-4142-91B1-4519A7663ABA}" destId="{53D6D764-33A6-467D-BA04-E9A49B61905F}" srcOrd="0" destOrd="0" presId="urn:microsoft.com/office/officeart/2005/8/layout/orgChart1"/>
    <dgm:cxn modelId="{5F6ED31A-54A0-4151-BF04-F6044E1E79FE}" type="presParOf" srcId="{53D6D764-33A6-467D-BA04-E9A49B61905F}" destId="{53C3FDB4-A6EF-499D-AEE3-24F55918430A}" srcOrd="0" destOrd="0" presId="urn:microsoft.com/office/officeart/2005/8/layout/orgChart1"/>
    <dgm:cxn modelId="{F22FB113-F013-4FF0-BC8B-3B7DE89B86E9}" type="presParOf" srcId="{53D6D764-33A6-467D-BA04-E9A49B61905F}" destId="{1D7F81E8-9E75-4659-835B-58F442C4AD36}" srcOrd="1" destOrd="0" presId="urn:microsoft.com/office/officeart/2005/8/layout/orgChart1"/>
    <dgm:cxn modelId="{B7703EF5-AD84-4A7B-A61B-A17101382521}" type="presParOf" srcId="{0BAC2BE2-58CC-4142-91B1-4519A7663ABA}" destId="{D68C49D5-529A-41DD-8FD2-99A609D65B80}" srcOrd="1" destOrd="0" presId="urn:microsoft.com/office/officeart/2005/8/layout/orgChart1"/>
    <dgm:cxn modelId="{50CB8117-C407-41C5-AA9C-25A6947644B4}" type="presParOf" srcId="{0BAC2BE2-58CC-4142-91B1-4519A7663ABA}" destId="{CA9F5CB2-60BD-403B-85CD-51FAC4B3CA00}" srcOrd="2" destOrd="0" presId="urn:microsoft.com/office/officeart/2005/8/layout/orgChart1"/>
    <dgm:cxn modelId="{728F3CDA-9D91-45B1-A80E-5F1FD9A70CD6}" type="presParOf" srcId="{FAD8EE00-FCB7-4D6C-93CD-0F08EC0E337B}" destId="{2951C7E6-1A57-4416-99B4-F69D28C80227}" srcOrd="6" destOrd="0" presId="urn:microsoft.com/office/officeart/2005/8/layout/orgChart1"/>
    <dgm:cxn modelId="{EE11D85E-9A6B-4144-8670-BD882212D8F1}" type="presParOf" srcId="{FAD8EE00-FCB7-4D6C-93CD-0F08EC0E337B}" destId="{95AC2073-48C0-4793-97E1-DE833D1A2359}" srcOrd="7" destOrd="0" presId="urn:microsoft.com/office/officeart/2005/8/layout/orgChart1"/>
    <dgm:cxn modelId="{FADA3488-009A-436D-9CCC-FABC063C580E}" type="presParOf" srcId="{95AC2073-48C0-4793-97E1-DE833D1A2359}" destId="{231B7AD7-A931-4683-9FDD-2BF35762BC9A}" srcOrd="0" destOrd="0" presId="urn:microsoft.com/office/officeart/2005/8/layout/orgChart1"/>
    <dgm:cxn modelId="{B19093E2-DBDD-46E5-8612-A4C14240FC50}" type="presParOf" srcId="{231B7AD7-A931-4683-9FDD-2BF35762BC9A}" destId="{DC99E39F-B582-4FD4-BAB3-B8DF3D6C8E35}" srcOrd="0" destOrd="0" presId="urn:microsoft.com/office/officeart/2005/8/layout/orgChart1"/>
    <dgm:cxn modelId="{84760E3A-A277-4821-B0D8-07DA6C1E128C}" type="presParOf" srcId="{231B7AD7-A931-4683-9FDD-2BF35762BC9A}" destId="{04F190EB-3A83-4EEA-9E4B-887C2D00D475}" srcOrd="1" destOrd="0" presId="urn:microsoft.com/office/officeart/2005/8/layout/orgChart1"/>
    <dgm:cxn modelId="{C19AE164-4D37-4BAE-A4D0-22B0C1CC35D9}" type="presParOf" srcId="{95AC2073-48C0-4793-97E1-DE833D1A2359}" destId="{74AC2BB3-1363-4AD4-AD30-743EFEB954C4}" srcOrd="1" destOrd="0" presId="urn:microsoft.com/office/officeart/2005/8/layout/orgChart1"/>
    <dgm:cxn modelId="{D63B4286-1082-45B0-8682-D38DA2B6D97A}" type="presParOf" srcId="{95AC2073-48C0-4793-97E1-DE833D1A2359}" destId="{9D0C84D3-5AD5-4EBD-82AF-ADCFCF0B2444}" srcOrd="2" destOrd="0" presId="urn:microsoft.com/office/officeart/2005/8/layout/orgChart1"/>
    <dgm:cxn modelId="{FBC9ABE6-70B7-49CB-80A0-E75AC24D5842}" type="presParOf" srcId="{FAD8EE00-FCB7-4D6C-93CD-0F08EC0E337B}" destId="{C2A0AB03-77DC-42A9-BEBE-F796DA063756}" srcOrd="8" destOrd="0" presId="urn:microsoft.com/office/officeart/2005/8/layout/orgChart1"/>
    <dgm:cxn modelId="{532D0858-B5FC-4A19-BF07-85A77749C837}" type="presParOf" srcId="{FAD8EE00-FCB7-4D6C-93CD-0F08EC0E337B}" destId="{318EA3D9-8ABA-4C53-BD16-ACA315FA0C97}" srcOrd="9" destOrd="0" presId="urn:microsoft.com/office/officeart/2005/8/layout/orgChart1"/>
    <dgm:cxn modelId="{E16D5D77-C5B6-4BD5-B7F8-09A308445524}" type="presParOf" srcId="{318EA3D9-8ABA-4C53-BD16-ACA315FA0C97}" destId="{4E0ABA9F-9718-489D-B9F0-BB0C9A3E768C}" srcOrd="0" destOrd="0" presId="urn:microsoft.com/office/officeart/2005/8/layout/orgChart1"/>
    <dgm:cxn modelId="{361B7706-C1A9-4BC9-B76E-B6BC738DF399}" type="presParOf" srcId="{4E0ABA9F-9718-489D-B9F0-BB0C9A3E768C}" destId="{4C9BBF7D-8CE8-4B1B-908B-29673F028144}" srcOrd="0" destOrd="0" presId="urn:microsoft.com/office/officeart/2005/8/layout/orgChart1"/>
    <dgm:cxn modelId="{12DBD2D5-62E9-409A-A67B-BA78877B5235}" type="presParOf" srcId="{4E0ABA9F-9718-489D-B9F0-BB0C9A3E768C}" destId="{0D9B72AA-B56E-4523-B2B0-67FF92DFC39F}" srcOrd="1" destOrd="0" presId="urn:microsoft.com/office/officeart/2005/8/layout/orgChart1"/>
    <dgm:cxn modelId="{619AD9E6-6EBE-4EF7-AF90-CF131FEB1823}" type="presParOf" srcId="{318EA3D9-8ABA-4C53-BD16-ACA315FA0C97}" destId="{C62A3B1E-C6F1-40B2-BC9D-7B950E690A63}" srcOrd="1" destOrd="0" presId="urn:microsoft.com/office/officeart/2005/8/layout/orgChart1"/>
    <dgm:cxn modelId="{B035B5F6-B34C-4A1E-ACF3-53B0B202AEA6}" type="presParOf" srcId="{318EA3D9-8ABA-4C53-BD16-ACA315FA0C97}" destId="{E2B6CD86-C75D-4138-88BD-8AD5885A5363}" srcOrd="2" destOrd="0" presId="urn:microsoft.com/office/officeart/2005/8/layout/orgChart1"/>
    <dgm:cxn modelId="{EABC2E6B-EFD9-4117-BA12-804995BCE13C}" type="presParOf" srcId="{3105266F-7F4E-4FAC-93E7-63C61027490A}" destId="{BF2A0ECF-7C3D-4B77-A182-AD62C55268ED}" srcOrd="2" destOrd="0" presId="urn:microsoft.com/office/officeart/2005/8/layout/orgChart1"/>
    <dgm:cxn modelId="{C703603A-9D75-421F-ADE1-11239582C82E}" type="presParOf" srcId="{56BF2619-CDB1-411F-8EC5-05E470259289}" destId="{7946ED64-3F84-4ACE-9FF8-82690954C7DD}" srcOrd="4" destOrd="0" presId="urn:microsoft.com/office/officeart/2005/8/layout/orgChart1"/>
    <dgm:cxn modelId="{68339DBE-4C8F-4315-81DA-28F9AA401F69}" type="presParOf" srcId="{56BF2619-CDB1-411F-8EC5-05E470259289}" destId="{799A2895-BCAA-4CE3-8280-A14C4BA33624}" srcOrd="5" destOrd="0" presId="urn:microsoft.com/office/officeart/2005/8/layout/orgChart1"/>
    <dgm:cxn modelId="{1EC8C450-D5E3-4DF7-85BF-C45B2DF98620}" type="presParOf" srcId="{799A2895-BCAA-4CE3-8280-A14C4BA33624}" destId="{AD9F447D-C96E-4AAF-8CA2-50A2B1F4AAA3}" srcOrd="0" destOrd="0" presId="urn:microsoft.com/office/officeart/2005/8/layout/orgChart1"/>
    <dgm:cxn modelId="{72104679-D02C-40FB-99BE-62BDA6EDDE77}" type="presParOf" srcId="{AD9F447D-C96E-4AAF-8CA2-50A2B1F4AAA3}" destId="{296D358A-DFDE-48EF-832B-0AA36B921AA4}" srcOrd="0" destOrd="0" presId="urn:microsoft.com/office/officeart/2005/8/layout/orgChart1"/>
    <dgm:cxn modelId="{EA6EB18D-45D1-4100-98D0-4CED7FB82AF3}" type="presParOf" srcId="{AD9F447D-C96E-4AAF-8CA2-50A2B1F4AAA3}" destId="{1E106427-5DA5-4A7C-BA4A-428A9655F522}" srcOrd="1" destOrd="0" presId="urn:microsoft.com/office/officeart/2005/8/layout/orgChart1"/>
    <dgm:cxn modelId="{4AB9E9B8-C3AA-4D8E-9998-F05EEA1D26F8}" type="presParOf" srcId="{799A2895-BCAA-4CE3-8280-A14C4BA33624}" destId="{A949DA21-C9F0-464C-B06D-6E4D24BB76C2}" srcOrd="1" destOrd="0" presId="urn:microsoft.com/office/officeart/2005/8/layout/orgChart1"/>
    <dgm:cxn modelId="{EA6396D8-9A0D-4B2E-BE6A-F29B2342E896}" type="presParOf" srcId="{799A2895-BCAA-4CE3-8280-A14C4BA33624}" destId="{2D8954F3-FF4C-4E8F-99CB-4EE8FAA7270E}" srcOrd="2" destOrd="0" presId="urn:microsoft.com/office/officeart/2005/8/layout/orgChart1"/>
    <dgm:cxn modelId="{60F57176-F705-49B2-8603-A3C830C88475}" type="presParOf" srcId="{56BF2619-CDB1-411F-8EC5-05E470259289}" destId="{92F1540B-00DD-41C5-BA48-09095FBBE639}" srcOrd="6" destOrd="0" presId="urn:microsoft.com/office/officeart/2005/8/layout/orgChart1"/>
    <dgm:cxn modelId="{C80ACC9D-8520-4BB3-8CAE-2AC2D0F25A06}" type="presParOf" srcId="{56BF2619-CDB1-411F-8EC5-05E470259289}" destId="{FDE3BCFA-22A9-48E7-8C0B-182E99113D70}" srcOrd="7" destOrd="0" presId="urn:microsoft.com/office/officeart/2005/8/layout/orgChart1"/>
    <dgm:cxn modelId="{F4991BF4-C86C-46D7-953D-9CCF4FB2DB93}" type="presParOf" srcId="{FDE3BCFA-22A9-48E7-8C0B-182E99113D70}" destId="{956EC9AC-6EDE-4916-B3FA-72F7C1840710}" srcOrd="0" destOrd="0" presId="urn:microsoft.com/office/officeart/2005/8/layout/orgChart1"/>
    <dgm:cxn modelId="{24DC6412-AC1A-4A43-9052-07ED7CAF02E2}" type="presParOf" srcId="{956EC9AC-6EDE-4916-B3FA-72F7C1840710}" destId="{F9E6C22B-59D6-408A-8936-95372E3EE0B6}" srcOrd="0" destOrd="0" presId="urn:microsoft.com/office/officeart/2005/8/layout/orgChart1"/>
    <dgm:cxn modelId="{B272228D-E401-45A2-BE11-C7B631FBA1FB}" type="presParOf" srcId="{956EC9AC-6EDE-4916-B3FA-72F7C1840710}" destId="{C3C1A884-36D5-4946-AF5E-33ACF10211C8}" srcOrd="1" destOrd="0" presId="urn:microsoft.com/office/officeart/2005/8/layout/orgChart1"/>
    <dgm:cxn modelId="{97CF4630-5560-46BC-AADF-B6B301D99957}" type="presParOf" srcId="{FDE3BCFA-22A9-48E7-8C0B-182E99113D70}" destId="{3C18552A-9B20-4EEA-9091-A60BE2629F8E}" srcOrd="1" destOrd="0" presId="urn:microsoft.com/office/officeart/2005/8/layout/orgChart1"/>
    <dgm:cxn modelId="{58CACD95-BB2B-4D5D-A47F-E88CDB68DD88}" type="presParOf" srcId="{FDE3BCFA-22A9-48E7-8C0B-182E99113D70}" destId="{710A9A1E-2F03-4CE6-A17B-C02B4B1A7AC9}" srcOrd="2" destOrd="0" presId="urn:microsoft.com/office/officeart/2005/8/layout/orgChart1"/>
    <dgm:cxn modelId="{FC72E569-1787-43C7-8E2E-7F946C09062F}" type="presParOf" srcId="{56BF2619-CDB1-411F-8EC5-05E470259289}" destId="{C951EF08-D5AF-470E-9823-CFE3C3796C40}" srcOrd="8" destOrd="0" presId="urn:microsoft.com/office/officeart/2005/8/layout/orgChart1"/>
    <dgm:cxn modelId="{77B92810-EBB9-40BD-8F54-434FB6C24FCD}" type="presParOf" srcId="{56BF2619-CDB1-411F-8EC5-05E470259289}" destId="{BCCB0B0A-AD97-42AC-9686-2AA8DF73B90B}" srcOrd="9" destOrd="0" presId="urn:microsoft.com/office/officeart/2005/8/layout/orgChart1"/>
    <dgm:cxn modelId="{06B5F8B6-073B-471F-A90A-F0B6708F0265}" type="presParOf" srcId="{BCCB0B0A-AD97-42AC-9686-2AA8DF73B90B}" destId="{A97D3672-6DDB-4605-8E0F-C03A726B5622}" srcOrd="0" destOrd="0" presId="urn:microsoft.com/office/officeart/2005/8/layout/orgChart1"/>
    <dgm:cxn modelId="{59A07399-E936-4225-91E8-AD23BD4DBC5E}" type="presParOf" srcId="{A97D3672-6DDB-4605-8E0F-C03A726B5622}" destId="{6B6BC22C-31EF-474E-A909-F08D7ABDBDCE}" srcOrd="0" destOrd="0" presId="urn:microsoft.com/office/officeart/2005/8/layout/orgChart1"/>
    <dgm:cxn modelId="{48EED025-D6A1-40BD-ABCB-FB4C8F88E332}" type="presParOf" srcId="{A97D3672-6DDB-4605-8E0F-C03A726B5622}" destId="{D30F3CF6-E9FE-4344-8F6F-3126E3F848BD}" srcOrd="1" destOrd="0" presId="urn:microsoft.com/office/officeart/2005/8/layout/orgChart1"/>
    <dgm:cxn modelId="{718C3E6E-4981-4CB3-A880-EAFCCB769D73}" type="presParOf" srcId="{BCCB0B0A-AD97-42AC-9686-2AA8DF73B90B}" destId="{94EC07F2-BDE1-41EF-BE2D-9A9D29F9066B}" srcOrd="1" destOrd="0" presId="urn:microsoft.com/office/officeart/2005/8/layout/orgChart1"/>
    <dgm:cxn modelId="{440F8C99-AA63-497C-A0C2-31C2B585AD8C}" type="presParOf" srcId="{BCCB0B0A-AD97-42AC-9686-2AA8DF73B90B}" destId="{9F65AF84-0C00-44FF-A4C4-8E8D82DA3602}" srcOrd="2" destOrd="0" presId="urn:microsoft.com/office/officeart/2005/8/layout/orgChart1"/>
    <dgm:cxn modelId="{8E48D2BF-5DF7-4A8C-8A5F-DF3444E23256}" type="presParOf" srcId="{A710DFF0-5266-4EE6-B772-F294435E638F}" destId="{74981856-D594-41ED-A452-3CF8E197F8DA}" srcOrd="2" destOrd="0" presId="urn:microsoft.com/office/officeart/2005/8/layout/orgChart1"/>
    <dgm:cxn modelId="{34A4C99F-B7AD-4600-BB6A-67BAFA0EF0DC}" type="presParOf" srcId="{D1C99AA4-1F1C-469D-B4EE-8A946A63EDDE}" destId="{47A4E63D-016A-4000-A044-149801ADCB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CC89EAEC-6C2A-469D-924B-F194E455B0B6}">
      <dgm:prSet phldrT="[Text]"/>
      <dgm:spPr/>
      <dgm:t>
        <a:bodyPr/>
        <a:lstStyle/>
        <a:p>
          <a:r>
            <a:rPr lang="en-US" dirty="0" smtClean="0"/>
            <a:t>Body</a:t>
          </a:r>
          <a:endParaRPr lang="en-US" dirty="0"/>
        </a:p>
      </dgm:t>
    </dgm:pt>
    <dgm:pt modelId="{44FADBD0-7E44-4E06-9211-27BC1B8D2465}" type="parTrans" cxnId="{5D9230C0-F055-4E13-B2A2-79624019B565}">
      <dgm:prSet/>
      <dgm:spPr/>
      <dgm:t>
        <a:bodyPr/>
        <a:lstStyle/>
        <a:p>
          <a:endParaRPr lang="en-US"/>
        </a:p>
      </dgm:t>
    </dgm:pt>
    <dgm:pt modelId="{A9FAA45B-E6A3-4293-AC44-DA667DED98E6}" type="sibTrans" cxnId="{5D9230C0-F055-4E13-B2A2-79624019B565}">
      <dgm:prSet/>
      <dgm:spPr/>
      <dgm:t>
        <a:bodyPr/>
        <a:lstStyle/>
        <a:p>
          <a:endParaRPr lang="en-US"/>
        </a:p>
      </dgm:t>
    </dgm:pt>
    <dgm:pt modelId="{B7D735F7-0504-46E9-B72F-A7A8494749BA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Instrument</a:t>
          </a:r>
          <a:endParaRPr lang="en-US" dirty="0"/>
        </a:p>
      </dgm:t>
    </dgm:pt>
    <dgm:pt modelId="{656AD26A-B795-417F-AEC0-8A091995E5DE}" type="parTrans" cxnId="{AEF1C391-68E9-42A7-8408-E26B4AD5E0B1}">
      <dgm:prSet/>
      <dgm:spPr/>
      <dgm:t>
        <a:bodyPr/>
        <a:lstStyle/>
        <a:p>
          <a:endParaRPr lang="en-US"/>
        </a:p>
      </dgm:t>
    </dgm:pt>
    <dgm:pt modelId="{1E6FD4F7-1CB4-4A0B-B208-EF2AFF60ABBC}" type="sibTrans" cxnId="{AEF1C391-68E9-42A7-8408-E26B4AD5E0B1}">
      <dgm:prSet/>
      <dgm:spPr/>
      <dgm:t>
        <a:bodyPr/>
        <a:lstStyle/>
        <a:p>
          <a:endParaRPr lang="en-US"/>
        </a:p>
      </dgm:t>
    </dgm:pt>
    <dgm:pt modelId="{BA736CF0-AE4A-40C1-BD4B-0EBFA5D1A59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Parts</a:t>
          </a:r>
          <a:endParaRPr lang="en-US" dirty="0"/>
        </a:p>
      </dgm:t>
    </dgm:pt>
    <dgm:pt modelId="{CE3B5D5F-1908-4A2E-9AD4-794D72514CCE}" type="parTrans" cxnId="{284BB5FF-C163-444F-9F2A-835E73C958C1}">
      <dgm:prSet/>
      <dgm:spPr/>
      <dgm:t>
        <a:bodyPr/>
        <a:lstStyle/>
        <a:p>
          <a:endParaRPr lang="en-US"/>
        </a:p>
      </dgm:t>
    </dgm:pt>
    <dgm:pt modelId="{28CE8AE8-2033-4B35-A39A-343EB96E28B7}" type="sibTrans" cxnId="{284BB5FF-C163-444F-9F2A-835E73C958C1}">
      <dgm:prSet/>
      <dgm:spPr/>
      <dgm:t>
        <a:bodyPr/>
        <a:lstStyle/>
        <a:p>
          <a:endParaRPr lang="en-US"/>
        </a:p>
      </dgm:t>
    </dgm:pt>
    <dgm:pt modelId="{2F451369-F48E-4C9C-9EDC-DBF1BA2C034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Locomotor</a:t>
          </a:r>
          <a:endParaRPr lang="en-US" dirty="0"/>
        </a:p>
      </dgm:t>
    </dgm:pt>
    <dgm:pt modelId="{2CFD680A-F050-4456-BB67-3B751FE01EAC}" type="parTrans" cxnId="{6429515B-9004-4553-A42C-CE1BCF1FE834}">
      <dgm:prSet/>
      <dgm:spPr/>
      <dgm:t>
        <a:bodyPr/>
        <a:lstStyle/>
        <a:p>
          <a:endParaRPr lang="en-US"/>
        </a:p>
      </dgm:t>
    </dgm:pt>
    <dgm:pt modelId="{7E807B11-61BB-476C-92BE-9CC56BC4033F}" type="sibTrans" cxnId="{6429515B-9004-4553-A42C-CE1BCF1FE834}">
      <dgm:prSet/>
      <dgm:spPr/>
      <dgm:t>
        <a:bodyPr/>
        <a:lstStyle/>
        <a:p>
          <a:endParaRPr lang="en-US"/>
        </a:p>
      </dgm:t>
    </dgm:pt>
    <dgm:pt modelId="{6FF8C38C-2747-4315-BDE0-0E5E81212A1D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Non Locomotor</a:t>
          </a:r>
          <a:endParaRPr lang="en-US" dirty="0"/>
        </a:p>
      </dgm:t>
    </dgm:pt>
    <dgm:pt modelId="{C17EE33F-B160-4A7E-B203-A84B57CD4CDA}" type="parTrans" cxnId="{58D65F33-31E9-44A8-B7A3-97E8B7423D90}">
      <dgm:prSet/>
      <dgm:spPr/>
      <dgm:t>
        <a:bodyPr/>
        <a:lstStyle/>
        <a:p>
          <a:endParaRPr lang="en-US"/>
        </a:p>
      </dgm:t>
    </dgm:pt>
    <dgm:pt modelId="{970AA83E-99AD-4754-8A0E-D3B126603ECF}" type="sibTrans" cxnId="{58D65F33-31E9-44A8-B7A3-97E8B7423D90}">
      <dgm:prSet/>
      <dgm:spPr/>
      <dgm:t>
        <a:bodyPr/>
        <a:lstStyle/>
        <a:p>
          <a:endParaRPr lang="en-US"/>
        </a:p>
      </dgm:t>
    </dgm:pt>
    <dgm:pt modelId="{47C455D6-74E5-4197-AA22-05AED631CA02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Movement Initiation</a:t>
          </a:r>
          <a:endParaRPr lang="en-US" dirty="0"/>
        </a:p>
      </dgm:t>
    </dgm:pt>
    <dgm:pt modelId="{6E8B4715-FF03-4866-8EFE-AE20AD75435B}" type="parTrans" cxnId="{EA5DF487-ACB1-49CB-AB67-6CCEDA654797}">
      <dgm:prSet/>
      <dgm:spPr/>
      <dgm:t>
        <a:bodyPr/>
        <a:lstStyle/>
        <a:p>
          <a:endParaRPr lang="en-US"/>
        </a:p>
      </dgm:t>
    </dgm:pt>
    <dgm:pt modelId="{EE6E39E8-2AC9-4559-A2C4-613421704F67}" type="sibTrans" cxnId="{EA5DF487-ACB1-49CB-AB67-6CCEDA654797}">
      <dgm:prSet/>
      <dgm:spPr/>
      <dgm:t>
        <a:bodyPr/>
        <a:lstStyle/>
        <a:p>
          <a:endParaRPr lang="en-US"/>
        </a:p>
      </dgm:t>
    </dgm:pt>
    <dgm:pt modelId="{13E9EBE8-FE06-4109-B679-5415E429A72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Proximal</a:t>
          </a:r>
          <a:endParaRPr lang="en-US" dirty="0"/>
        </a:p>
      </dgm:t>
    </dgm:pt>
    <dgm:pt modelId="{16E4ACF4-E7D2-4E34-80C4-C6DEF69472D3}" type="parTrans" cxnId="{C6207356-B06D-4C2E-B354-E159756F0E5D}">
      <dgm:prSet/>
      <dgm:spPr/>
      <dgm:t>
        <a:bodyPr/>
        <a:lstStyle/>
        <a:p>
          <a:endParaRPr lang="en-US"/>
        </a:p>
      </dgm:t>
    </dgm:pt>
    <dgm:pt modelId="{8FFD996B-2C62-43E8-94FE-2B617EBA66E4}" type="sibTrans" cxnId="{C6207356-B06D-4C2E-B354-E159756F0E5D}">
      <dgm:prSet/>
      <dgm:spPr/>
      <dgm:t>
        <a:bodyPr/>
        <a:lstStyle/>
        <a:p>
          <a:endParaRPr lang="en-US"/>
        </a:p>
      </dgm:t>
    </dgm:pt>
    <dgm:pt modelId="{E7010A58-5502-4F48-8E60-63CFC0677B6A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err="1" smtClean="0"/>
            <a:t>Midlimb</a:t>
          </a:r>
          <a:endParaRPr lang="en-US" dirty="0"/>
        </a:p>
      </dgm:t>
    </dgm:pt>
    <dgm:pt modelId="{99C2E531-D7ED-4F0D-8BF5-D375D3D3F213}" type="parTrans" cxnId="{3AEAF8FB-64A7-423C-9963-501E9EBD80E4}">
      <dgm:prSet/>
      <dgm:spPr/>
      <dgm:t>
        <a:bodyPr/>
        <a:lstStyle/>
        <a:p>
          <a:endParaRPr lang="en-US"/>
        </a:p>
      </dgm:t>
    </dgm:pt>
    <dgm:pt modelId="{9C6757F9-876E-455B-B5D6-A6EA6818BB6A}" type="sibTrans" cxnId="{3AEAF8FB-64A7-423C-9963-501E9EBD80E4}">
      <dgm:prSet/>
      <dgm:spPr/>
      <dgm:t>
        <a:bodyPr/>
        <a:lstStyle/>
        <a:p>
          <a:endParaRPr lang="en-US"/>
        </a:p>
      </dgm:t>
    </dgm:pt>
    <dgm:pt modelId="{EE918286-0437-48F9-9015-FF5374C5682B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Distal</a:t>
          </a:r>
          <a:endParaRPr lang="en-US" dirty="0"/>
        </a:p>
      </dgm:t>
    </dgm:pt>
    <dgm:pt modelId="{7C91B3D0-F8E4-4AD6-A3EE-964F7B12104D}" type="parTrans" cxnId="{74DBFE60-79B6-41C6-A1B5-254D3E6397B4}">
      <dgm:prSet/>
      <dgm:spPr/>
      <dgm:t>
        <a:bodyPr/>
        <a:lstStyle/>
        <a:p>
          <a:endParaRPr lang="en-US"/>
        </a:p>
      </dgm:t>
    </dgm:pt>
    <dgm:pt modelId="{8AE00398-6722-4F74-828A-E332F6E9FCF0}" type="sibTrans" cxnId="{74DBFE60-79B6-41C6-A1B5-254D3E6397B4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B444F6-F1BF-4417-90BA-D9D5C7D00ED0}" type="pres">
      <dgm:prSet presAssocID="{CC89EAEC-6C2A-469D-924B-F194E455B0B6}" presName="hierRoot1" presStyleCnt="0">
        <dgm:presLayoutVars>
          <dgm:hierBranch val="init"/>
        </dgm:presLayoutVars>
      </dgm:prSet>
      <dgm:spPr/>
    </dgm:pt>
    <dgm:pt modelId="{3F6773CD-C2B0-4FFC-90AB-302394B95849}" type="pres">
      <dgm:prSet presAssocID="{CC89EAEC-6C2A-469D-924B-F194E455B0B6}" presName="rootComposite1" presStyleCnt="0"/>
      <dgm:spPr/>
    </dgm:pt>
    <dgm:pt modelId="{BE529FFB-BBFC-45F5-857E-B4D736E8F078}" type="pres">
      <dgm:prSet presAssocID="{CC89EAEC-6C2A-469D-924B-F194E455B0B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3EC6E6-280B-4E3C-8352-5D580971D88B}" type="pres">
      <dgm:prSet presAssocID="{CC89EAEC-6C2A-469D-924B-F194E455B0B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08F2CC0-2A0A-4E1F-B6AE-D452B3CCA213}" type="pres">
      <dgm:prSet presAssocID="{CC89EAEC-6C2A-469D-924B-F194E455B0B6}" presName="hierChild2" presStyleCnt="0"/>
      <dgm:spPr/>
    </dgm:pt>
    <dgm:pt modelId="{EE98B60E-4A35-48E8-B05A-5ABD88906C97}" type="pres">
      <dgm:prSet presAssocID="{656AD26A-B795-417F-AEC0-8A091995E5D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DD5D8A4-C1BA-4E35-B9A0-7A7EDD6CBDFD}" type="pres">
      <dgm:prSet presAssocID="{B7D735F7-0504-46E9-B72F-A7A8494749BA}" presName="hierRoot2" presStyleCnt="0">
        <dgm:presLayoutVars>
          <dgm:hierBranch val="init"/>
        </dgm:presLayoutVars>
      </dgm:prSet>
      <dgm:spPr/>
    </dgm:pt>
    <dgm:pt modelId="{2AAA9BD5-3B5A-4A1E-A481-F46F1794C08C}" type="pres">
      <dgm:prSet presAssocID="{B7D735F7-0504-46E9-B72F-A7A8494749BA}" presName="rootComposite" presStyleCnt="0"/>
      <dgm:spPr/>
    </dgm:pt>
    <dgm:pt modelId="{626952C1-36BD-4522-9911-E83925D750AD}" type="pres">
      <dgm:prSet presAssocID="{B7D735F7-0504-46E9-B72F-A7A8494749B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4292A-1917-4E6F-9A9A-591023C46560}" type="pres">
      <dgm:prSet presAssocID="{B7D735F7-0504-46E9-B72F-A7A8494749BA}" presName="rootConnector" presStyleLbl="node2" presStyleIdx="0" presStyleCnt="2"/>
      <dgm:spPr/>
      <dgm:t>
        <a:bodyPr/>
        <a:lstStyle/>
        <a:p>
          <a:endParaRPr lang="en-US"/>
        </a:p>
      </dgm:t>
    </dgm:pt>
    <dgm:pt modelId="{0B194729-423D-439D-90C7-58E0D8E674BF}" type="pres">
      <dgm:prSet presAssocID="{B7D735F7-0504-46E9-B72F-A7A8494749BA}" presName="hierChild4" presStyleCnt="0"/>
      <dgm:spPr/>
    </dgm:pt>
    <dgm:pt modelId="{7B6E3A57-CBF6-4D8F-B532-C47EEEACF25E}" type="pres">
      <dgm:prSet presAssocID="{2CFD680A-F050-4456-BB67-3B751FE01EAC}" presName="Name37" presStyleLbl="parChTrans1D3" presStyleIdx="0" presStyleCnt="3"/>
      <dgm:spPr/>
      <dgm:t>
        <a:bodyPr/>
        <a:lstStyle/>
        <a:p>
          <a:endParaRPr lang="en-US"/>
        </a:p>
      </dgm:t>
    </dgm:pt>
    <dgm:pt modelId="{5F785E3F-05A5-4B01-939E-B228C7D1D975}" type="pres">
      <dgm:prSet presAssocID="{2F451369-F48E-4C9C-9EDC-DBF1BA2C0343}" presName="hierRoot2" presStyleCnt="0">
        <dgm:presLayoutVars>
          <dgm:hierBranch val="init"/>
        </dgm:presLayoutVars>
      </dgm:prSet>
      <dgm:spPr/>
    </dgm:pt>
    <dgm:pt modelId="{9F875084-3132-49C6-8F7A-401DEBAD096F}" type="pres">
      <dgm:prSet presAssocID="{2F451369-F48E-4C9C-9EDC-DBF1BA2C0343}" presName="rootComposite" presStyleCnt="0"/>
      <dgm:spPr/>
    </dgm:pt>
    <dgm:pt modelId="{878047DE-F580-493E-8E9F-455E206EF339}" type="pres">
      <dgm:prSet presAssocID="{2F451369-F48E-4C9C-9EDC-DBF1BA2C034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C8098-6A43-42A6-8C26-A41DEC4AFEA2}" type="pres">
      <dgm:prSet presAssocID="{2F451369-F48E-4C9C-9EDC-DBF1BA2C0343}" presName="rootConnector" presStyleLbl="node3" presStyleIdx="0" presStyleCnt="3"/>
      <dgm:spPr/>
      <dgm:t>
        <a:bodyPr/>
        <a:lstStyle/>
        <a:p>
          <a:endParaRPr lang="en-US"/>
        </a:p>
      </dgm:t>
    </dgm:pt>
    <dgm:pt modelId="{3D437E02-F2F5-4B0C-854A-7C390D0F7D92}" type="pres">
      <dgm:prSet presAssocID="{2F451369-F48E-4C9C-9EDC-DBF1BA2C0343}" presName="hierChild4" presStyleCnt="0"/>
      <dgm:spPr/>
    </dgm:pt>
    <dgm:pt modelId="{0209F4DB-D51D-4EAE-8A59-7A39D5056FFE}" type="pres">
      <dgm:prSet presAssocID="{2F451369-F48E-4C9C-9EDC-DBF1BA2C0343}" presName="hierChild5" presStyleCnt="0"/>
      <dgm:spPr/>
    </dgm:pt>
    <dgm:pt modelId="{D9CD04F4-F0D3-48F6-8C93-EB9F84B845AA}" type="pres">
      <dgm:prSet presAssocID="{C17EE33F-B160-4A7E-B203-A84B57CD4CDA}" presName="Name37" presStyleLbl="parChTrans1D3" presStyleIdx="1" presStyleCnt="3"/>
      <dgm:spPr/>
      <dgm:t>
        <a:bodyPr/>
        <a:lstStyle/>
        <a:p>
          <a:endParaRPr lang="en-US"/>
        </a:p>
      </dgm:t>
    </dgm:pt>
    <dgm:pt modelId="{1252698F-EF19-4465-9A79-242EEDB84EFD}" type="pres">
      <dgm:prSet presAssocID="{6FF8C38C-2747-4315-BDE0-0E5E81212A1D}" presName="hierRoot2" presStyleCnt="0">
        <dgm:presLayoutVars>
          <dgm:hierBranch val="init"/>
        </dgm:presLayoutVars>
      </dgm:prSet>
      <dgm:spPr/>
    </dgm:pt>
    <dgm:pt modelId="{FB4404AF-79C7-4FEE-A086-21D9F19BABD8}" type="pres">
      <dgm:prSet presAssocID="{6FF8C38C-2747-4315-BDE0-0E5E81212A1D}" presName="rootComposite" presStyleCnt="0"/>
      <dgm:spPr/>
    </dgm:pt>
    <dgm:pt modelId="{679021F4-E3B4-49B7-AEC0-1A4E86E79771}" type="pres">
      <dgm:prSet presAssocID="{6FF8C38C-2747-4315-BDE0-0E5E81212A1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52CD-EE6E-4719-8EFA-1707CB8BD388}" type="pres">
      <dgm:prSet presAssocID="{6FF8C38C-2747-4315-BDE0-0E5E81212A1D}" presName="rootConnector" presStyleLbl="node3" presStyleIdx="1" presStyleCnt="3"/>
      <dgm:spPr/>
      <dgm:t>
        <a:bodyPr/>
        <a:lstStyle/>
        <a:p>
          <a:endParaRPr lang="en-US"/>
        </a:p>
      </dgm:t>
    </dgm:pt>
    <dgm:pt modelId="{B868DFBA-AFA1-4127-9A6F-BC0A3AE088FB}" type="pres">
      <dgm:prSet presAssocID="{6FF8C38C-2747-4315-BDE0-0E5E81212A1D}" presName="hierChild4" presStyleCnt="0"/>
      <dgm:spPr/>
    </dgm:pt>
    <dgm:pt modelId="{99B69C5A-9D42-43A8-B540-A73C3459994A}" type="pres">
      <dgm:prSet presAssocID="{6FF8C38C-2747-4315-BDE0-0E5E81212A1D}" presName="hierChild5" presStyleCnt="0"/>
      <dgm:spPr/>
    </dgm:pt>
    <dgm:pt modelId="{5038635A-91B4-4492-945E-60104744797F}" type="pres">
      <dgm:prSet presAssocID="{B7D735F7-0504-46E9-B72F-A7A8494749BA}" presName="hierChild5" presStyleCnt="0"/>
      <dgm:spPr/>
    </dgm:pt>
    <dgm:pt modelId="{A712E05D-B37B-465C-9F64-8B8B4C753D82}" type="pres">
      <dgm:prSet presAssocID="{CE3B5D5F-1908-4A2E-9AD4-794D72514CC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6D8565B-3772-4EE8-8DC2-F04969625F2C}" type="pres">
      <dgm:prSet presAssocID="{BA736CF0-AE4A-40C1-BD4B-0EBFA5D1A59D}" presName="hierRoot2" presStyleCnt="0">
        <dgm:presLayoutVars>
          <dgm:hierBranch val="init"/>
        </dgm:presLayoutVars>
      </dgm:prSet>
      <dgm:spPr/>
    </dgm:pt>
    <dgm:pt modelId="{8DECDB98-F455-4F1D-BFC3-B75ECC783CAB}" type="pres">
      <dgm:prSet presAssocID="{BA736CF0-AE4A-40C1-BD4B-0EBFA5D1A59D}" presName="rootComposite" presStyleCnt="0"/>
      <dgm:spPr/>
    </dgm:pt>
    <dgm:pt modelId="{81A2655C-19D1-4787-8146-1E92477D8FFB}" type="pres">
      <dgm:prSet presAssocID="{BA736CF0-AE4A-40C1-BD4B-0EBFA5D1A59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EFA6-A383-463A-AE33-2A360518094A}" type="pres">
      <dgm:prSet presAssocID="{BA736CF0-AE4A-40C1-BD4B-0EBFA5D1A59D}" presName="rootConnector" presStyleLbl="node2" presStyleIdx="1" presStyleCnt="2"/>
      <dgm:spPr/>
      <dgm:t>
        <a:bodyPr/>
        <a:lstStyle/>
        <a:p>
          <a:endParaRPr lang="en-US"/>
        </a:p>
      </dgm:t>
    </dgm:pt>
    <dgm:pt modelId="{ADA32C58-BA86-403D-A04C-B85F1E87E541}" type="pres">
      <dgm:prSet presAssocID="{BA736CF0-AE4A-40C1-BD4B-0EBFA5D1A59D}" presName="hierChild4" presStyleCnt="0"/>
      <dgm:spPr/>
    </dgm:pt>
    <dgm:pt modelId="{FAC5AFC2-6415-4788-B424-905D45596FBB}" type="pres">
      <dgm:prSet presAssocID="{6E8B4715-FF03-4866-8EFE-AE20AD75435B}" presName="Name37" presStyleLbl="parChTrans1D3" presStyleIdx="2" presStyleCnt="3"/>
      <dgm:spPr/>
      <dgm:t>
        <a:bodyPr/>
        <a:lstStyle/>
        <a:p>
          <a:endParaRPr lang="en-US"/>
        </a:p>
      </dgm:t>
    </dgm:pt>
    <dgm:pt modelId="{B92CA262-3FAF-4189-AACC-069678FB4A05}" type="pres">
      <dgm:prSet presAssocID="{47C455D6-74E5-4197-AA22-05AED631CA02}" presName="hierRoot2" presStyleCnt="0">
        <dgm:presLayoutVars>
          <dgm:hierBranch val="init"/>
        </dgm:presLayoutVars>
      </dgm:prSet>
      <dgm:spPr/>
    </dgm:pt>
    <dgm:pt modelId="{F9CB58E5-E11B-4675-8055-3630DEF0A4AF}" type="pres">
      <dgm:prSet presAssocID="{47C455D6-74E5-4197-AA22-05AED631CA02}" presName="rootComposite" presStyleCnt="0"/>
      <dgm:spPr/>
    </dgm:pt>
    <dgm:pt modelId="{4407B37E-F835-4729-AEAA-16161860AFE8}" type="pres">
      <dgm:prSet presAssocID="{47C455D6-74E5-4197-AA22-05AED631CA0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9022F2-FC78-4713-B662-DF7E7437EC4F}" type="pres">
      <dgm:prSet presAssocID="{47C455D6-74E5-4197-AA22-05AED631CA02}" presName="rootConnector" presStyleLbl="node3" presStyleIdx="2" presStyleCnt="3"/>
      <dgm:spPr/>
      <dgm:t>
        <a:bodyPr/>
        <a:lstStyle/>
        <a:p>
          <a:endParaRPr lang="en-US"/>
        </a:p>
      </dgm:t>
    </dgm:pt>
    <dgm:pt modelId="{6DA9BCD7-7F26-4414-B53C-022D68CB0503}" type="pres">
      <dgm:prSet presAssocID="{47C455D6-74E5-4197-AA22-05AED631CA02}" presName="hierChild4" presStyleCnt="0"/>
      <dgm:spPr/>
    </dgm:pt>
    <dgm:pt modelId="{0DBB5019-F90C-4260-9496-1AFBA4D473E8}" type="pres">
      <dgm:prSet presAssocID="{16E4ACF4-E7D2-4E34-80C4-C6DEF69472D3}" presName="Name37" presStyleLbl="parChTrans1D4" presStyleIdx="0" presStyleCnt="3"/>
      <dgm:spPr/>
      <dgm:t>
        <a:bodyPr/>
        <a:lstStyle/>
        <a:p>
          <a:endParaRPr lang="en-US"/>
        </a:p>
      </dgm:t>
    </dgm:pt>
    <dgm:pt modelId="{FA52567E-9278-4C56-9EF8-4692D52B5CBC}" type="pres">
      <dgm:prSet presAssocID="{13E9EBE8-FE06-4109-B679-5415E429A723}" presName="hierRoot2" presStyleCnt="0">
        <dgm:presLayoutVars>
          <dgm:hierBranch val="init"/>
        </dgm:presLayoutVars>
      </dgm:prSet>
      <dgm:spPr/>
    </dgm:pt>
    <dgm:pt modelId="{759A2596-E66B-4C98-A5BE-F5659099377C}" type="pres">
      <dgm:prSet presAssocID="{13E9EBE8-FE06-4109-B679-5415E429A723}" presName="rootComposite" presStyleCnt="0"/>
      <dgm:spPr/>
    </dgm:pt>
    <dgm:pt modelId="{1C6F3E9D-35C1-43A5-A46C-539877CBB8D8}" type="pres">
      <dgm:prSet presAssocID="{13E9EBE8-FE06-4109-B679-5415E429A723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065B23-B494-4849-8E78-5D2FC6A654DD}" type="pres">
      <dgm:prSet presAssocID="{13E9EBE8-FE06-4109-B679-5415E429A723}" presName="rootConnector" presStyleLbl="node4" presStyleIdx="0" presStyleCnt="3"/>
      <dgm:spPr/>
      <dgm:t>
        <a:bodyPr/>
        <a:lstStyle/>
        <a:p>
          <a:endParaRPr lang="en-US"/>
        </a:p>
      </dgm:t>
    </dgm:pt>
    <dgm:pt modelId="{AFD0F339-56CF-45A3-B9BA-DAA70367C7F6}" type="pres">
      <dgm:prSet presAssocID="{13E9EBE8-FE06-4109-B679-5415E429A723}" presName="hierChild4" presStyleCnt="0"/>
      <dgm:spPr/>
    </dgm:pt>
    <dgm:pt modelId="{90DBC0A0-CD2E-435F-A0C2-D94D480952FA}" type="pres">
      <dgm:prSet presAssocID="{13E9EBE8-FE06-4109-B679-5415E429A723}" presName="hierChild5" presStyleCnt="0"/>
      <dgm:spPr/>
    </dgm:pt>
    <dgm:pt modelId="{BAB7246E-9022-4A8A-BDDD-62D0332BA975}" type="pres">
      <dgm:prSet presAssocID="{99C2E531-D7ED-4F0D-8BF5-D375D3D3F213}" presName="Name37" presStyleLbl="parChTrans1D4" presStyleIdx="1" presStyleCnt="3"/>
      <dgm:spPr/>
      <dgm:t>
        <a:bodyPr/>
        <a:lstStyle/>
        <a:p>
          <a:endParaRPr lang="en-US"/>
        </a:p>
      </dgm:t>
    </dgm:pt>
    <dgm:pt modelId="{36C710F4-F3E6-4DFB-9463-BAB8200EB41A}" type="pres">
      <dgm:prSet presAssocID="{E7010A58-5502-4F48-8E60-63CFC0677B6A}" presName="hierRoot2" presStyleCnt="0">
        <dgm:presLayoutVars>
          <dgm:hierBranch val="init"/>
        </dgm:presLayoutVars>
      </dgm:prSet>
      <dgm:spPr/>
    </dgm:pt>
    <dgm:pt modelId="{55D50C1F-B87E-49F9-81CF-70A90727C035}" type="pres">
      <dgm:prSet presAssocID="{E7010A58-5502-4F48-8E60-63CFC0677B6A}" presName="rootComposite" presStyleCnt="0"/>
      <dgm:spPr/>
    </dgm:pt>
    <dgm:pt modelId="{B4829807-D884-41A7-B0D6-216BD9F9652E}" type="pres">
      <dgm:prSet presAssocID="{E7010A58-5502-4F48-8E60-63CFC0677B6A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08E82-9F1C-4599-A079-31922EEB7B31}" type="pres">
      <dgm:prSet presAssocID="{E7010A58-5502-4F48-8E60-63CFC0677B6A}" presName="rootConnector" presStyleLbl="node4" presStyleIdx="1" presStyleCnt="3"/>
      <dgm:spPr/>
      <dgm:t>
        <a:bodyPr/>
        <a:lstStyle/>
        <a:p>
          <a:endParaRPr lang="en-US"/>
        </a:p>
      </dgm:t>
    </dgm:pt>
    <dgm:pt modelId="{5564F714-201E-4FE1-B3A1-7D771A93D2D1}" type="pres">
      <dgm:prSet presAssocID="{E7010A58-5502-4F48-8E60-63CFC0677B6A}" presName="hierChild4" presStyleCnt="0"/>
      <dgm:spPr/>
    </dgm:pt>
    <dgm:pt modelId="{C53C60E2-04F7-437D-B2AE-4C57613044A6}" type="pres">
      <dgm:prSet presAssocID="{E7010A58-5502-4F48-8E60-63CFC0677B6A}" presName="hierChild5" presStyleCnt="0"/>
      <dgm:spPr/>
    </dgm:pt>
    <dgm:pt modelId="{0AE38B3B-5083-4B2D-98E9-E3D3A5202070}" type="pres">
      <dgm:prSet presAssocID="{7C91B3D0-F8E4-4AD6-A3EE-964F7B12104D}" presName="Name37" presStyleLbl="parChTrans1D4" presStyleIdx="2" presStyleCnt="3"/>
      <dgm:spPr/>
      <dgm:t>
        <a:bodyPr/>
        <a:lstStyle/>
        <a:p>
          <a:endParaRPr lang="en-US"/>
        </a:p>
      </dgm:t>
    </dgm:pt>
    <dgm:pt modelId="{869E2FA7-4B35-4E4B-B40F-6F15A5EC7EAF}" type="pres">
      <dgm:prSet presAssocID="{EE918286-0437-48F9-9015-FF5374C5682B}" presName="hierRoot2" presStyleCnt="0">
        <dgm:presLayoutVars>
          <dgm:hierBranch val="init"/>
        </dgm:presLayoutVars>
      </dgm:prSet>
      <dgm:spPr/>
    </dgm:pt>
    <dgm:pt modelId="{00552BB8-0B57-4A95-A48D-6F901118C925}" type="pres">
      <dgm:prSet presAssocID="{EE918286-0437-48F9-9015-FF5374C5682B}" presName="rootComposite" presStyleCnt="0"/>
      <dgm:spPr/>
    </dgm:pt>
    <dgm:pt modelId="{41EC5716-2AC2-4E43-A23B-9C318430DF63}" type="pres">
      <dgm:prSet presAssocID="{EE918286-0437-48F9-9015-FF5374C5682B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56555A-A017-48F7-8BC5-35B90175C60A}" type="pres">
      <dgm:prSet presAssocID="{EE918286-0437-48F9-9015-FF5374C5682B}" presName="rootConnector" presStyleLbl="node4" presStyleIdx="2" presStyleCnt="3"/>
      <dgm:spPr/>
      <dgm:t>
        <a:bodyPr/>
        <a:lstStyle/>
        <a:p>
          <a:endParaRPr lang="en-US"/>
        </a:p>
      </dgm:t>
    </dgm:pt>
    <dgm:pt modelId="{70FB35C0-727B-4DBD-A726-7295738D43FF}" type="pres">
      <dgm:prSet presAssocID="{EE918286-0437-48F9-9015-FF5374C5682B}" presName="hierChild4" presStyleCnt="0"/>
      <dgm:spPr/>
    </dgm:pt>
    <dgm:pt modelId="{14C0D1CF-DBBA-435E-8E30-83EE85530D73}" type="pres">
      <dgm:prSet presAssocID="{EE918286-0437-48F9-9015-FF5374C5682B}" presName="hierChild5" presStyleCnt="0"/>
      <dgm:spPr/>
    </dgm:pt>
    <dgm:pt modelId="{4289E916-4D12-44EC-82B9-24FCC199D778}" type="pres">
      <dgm:prSet presAssocID="{47C455D6-74E5-4197-AA22-05AED631CA02}" presName="hierChild5" presStyleCnt="0"/>
      <dgm:spPr/>
    </dgm:pt>
    <dgm:pt modelId="{A93750A9-50F7-4159-9C84-8CCADDCF6033}" type="pres">
      <dgm:prSet presAssocID="{BA736CF0-AE4A-40C1-BD4B-0EBFA5D1A59D}" presName="hierChild5" presStyleCnt="0"/>
      <dgm:spPr/>
    </dgm:pt>
    <dgm:pt modelId="{D4019AB9-C0BE-40EE-B3EF-C3997329BC41}" type="pres">
      <dgm:prSet presAssocID="{CC89EAEC-6C2A-469D-924B-F194E455B0B6}" presName="hierChild3" presStyleCnt="0"/>
      <dgm:spPr/>
    </dgm:pt>
  </dgm:ptLst>
  <dgm:cxnLst>
    <dgm:cxn modelId="{E69B2545-4EFE-4099-AFAE-748AEBF1B26F}" type="presOf" srcId="{7C91B3D0-F8E4-4AD6-A3EE-964F7B12104D}" destId="{0AE38B3B-5083-4B2D-98E9-E3D3A5202070}" srcOrd="0" destOrd="0" presId="urn:microsoft.com/office/officeart/2005/8/layout/orgChart1"/>
    <dgm:cxn modelId="{3A8AD901-DF92-4152-95C2-A927BDD7E831}" type="presOf" srcId="{B7D735F7-0504-46E9-B72F-A7A8494749BA}" destId="{626952C1-36BD-4522-9911-E83925D750AD}" srcOrd="0" destOrd="0" presId="urn:microsoft.com/office/officeart/2005/8/layout/orgChart1"/>
    <dgm:cxn modelId="{3ADB4768-B567-4448-BB5F-655EF9A92057}" type="presOf" srcId="{6FF8C38C-2747-4315-BDE0-0E5E81212A1D}" destId="{679021F4-E3B4-49B7-AEC0-1A4E86E79771}" srcOrd="0" destOrd="0" presId="urn:microsoft.com/office/officeart/2005/8/layout/orgChart1"/>
    <dgm:cxn modelId="{5F03DA05-205B-4A1F-A478-5FF5AB6A6933}" type="presOf" srcId="{2F451369-F48E-4C9C-9EDC-DBF1BA2C0343}" destId="{878047DE-F580-493E-8E9F-455E206EF339}" srcOrd="0" destOrd="0" presId="urn:microsoft.com/office/officeart/2005/8/layout/orgChart1"/>
    <dgm:cxn modelId="{CEED59FB-636B-48CF-91E2-F386BF7AA07E}" type="presOf" srcId="{EE918286-0437-48F9-9015-FF5374C5682B}" destId="{41EC5716-2AC2-4E43-A23B-9C318430DF63}" srcOrd="0" destOrd="0" presId="urn:microsoft.com/office/officeart/2005/8/layout/orgChart1"/>
    <dgm:cxn modelId="{D9098451-9861-4826-B43C-17D9A9925B00}" type="presOf" srcId="{13E9EBE8-FE06-4109-B679-5415E429A723}" destId="{1C6F3E9D-35C1-43A5-A46C-539877CBB8D8}" srcOrd="0" destOrd="0" presId="urn:microsoft.com/office/officeart/2005/8/layout/orgChart1"/>
    <dgm:cxn modelId="{97695C66-918D-44BE-8DAB-BAF63709841B}" type="presOf" srcId="{16E4ACF4-E7D2-4E34-80C4-C6DEF69472D3}" destId="{0DBB5019-F90C-4260-9496-1AFBA4D473E8}" srcOrd="0" destOrd="0" presId="urn:microsoft.com/office/officeart/2005/8/layout/orgChart1"/>
    <dgm:cxn modelId="{9588595F-6A43-40D3-86F3-5C153BE26273}" type="presOf" srcId="{EE918286-0437-48F9-9015-FF5374C5682B}" destId="{1856555A-A017-48F7-8BC5-35B90175C60A}" srcOrd="1" destOrd="0" presId="urn:microsoft.com/office/officeart/2005/8/layout/orgChart1"/>
    <dgm:cxn modelId="{114DFDA0-1C41-4612-8E1D-9D285A0680C7}" type="presOf" srcId="{BA736CF0-AE4A-40C1-BD4B-0EBFA5D1A59D}" destId="{AA69EFA6-A383-463A-AE33-2A360518094A}" srcOrd="1" destOrd="0" presId="urn:microsoft.com/office/officeart/2005/8/layout/orgChart1"/>
    <dgm:cxn modelId="{3AEAF8FB-64A7-423C-9963-501E9EBD80E4}" srcId="{47C455D6-74E5-4197-AA22-05AED631CA02}" destId="{E7010A58-5502-4F48-8E60-63CFC0677B6A}" srcOrd="1" destOrd="0" parTransId="{99C2E531-D7ED-4F0D-8BF5-D375D3D3F213}" sibTransId="{9C6757F9-876E-455B-B5D6-A6EA6818BB6A}"/>
    <dgm:cxn modelId="{51E45558-FB9A-473A-AE92-EB8427001A80}" type="presOf" srcId="{E7010A58-5502-4F48-8E60-63CFC0677B6A}" destId="{75B08E82-9F1C-4599-A079-31922EEB7B31}" srcOrd="1" destOrd="0" presId="urn:microsoft.com/office/officeart/2005/8/layout/orgChart1"/>
    <dgm:cxn modelId="{1B294F1D-128E-4B73-B4F5-2B78FE4AC0DC}" type="presOf" srcId="{B7D735F7-0504-46E9-B72F-A7A8494749BA}" destId="{24C4292A-1917-4E6F-9A9A-591023C46560}" srcOrd="1" destOrd="0" presId="urn:microsoft.com/office/officeart/2005/8/layout/orgChart1"/>
    <dgm:cxn modelId="{284BB5FF-C163-444F-9F2A-835E73C958C1}" srcId="{CC89EAEC-6C2A-469D-924B-F194E455B0B6}" destId="{BA736CF0-AE4A-40C1-BD4B-0EBFA5D1A59D}" srcOrd="1" destOrd="0" parTransId="{CE3B5D5F-1908-4A2E-9AD4-794D72514CCE}" sibTransId="{28CE8AE8-2033-4B35-A39A-343EB96E28B7}"/>
    <dgm:cxn modelId="{DC5ECFCE-C188-4B78-BCDB-E43DB7C6CB4A}" type="presOf" srcId="{CC89EAEC-6C2A-469D-924B-F194E455B0B6}" destId="{263EC6E6-280B-4E3C-8352-5D580971D88B}" srcOrd="1" destOrd="0" presId="urn:microsoft.com/office/officeart/2005/8/layout/orgChart1"/>
    <dgm:cxn modelId="{EDC7E15D-A7D1-429B-887A-590DDD561815}" type="presOf" srcId="{CC89EAEC-6C2A-469D-924B-F194E455B0B6}" destId="{BE529FFB-BBFC-45F5-857E-B4D736E8F078}" srcOrd="0" destOrd="0" presId="urn:microsoft.com/office/officeart/2005/8/layout/orgChart1"/>
    <dgm:cxn modelId="{2BC68E4D-2D4C-496E-A1D6-28B9996F6DF3}" type="presOf" srcId="{6FF8C38C-2747-4315-BDE0-0E5E81212A1D}" destId="{4E9A52CD-EE6E-4719-8EFA-1707CB8BD388}" srcOrd="1" destOrd="0" presId="urn:microsoft.com/office/officeart/2005/8/layout/orgChart1"/>
    <dgm:cxn modelId="{DC918F8E-0F54-4FD6-8CA7-D1FFEC5CA101}" type="presOf" srcId="{13E9EBE8-FE06-4109-B679-5415E429A723}" destId="{51065B23-B494-4849-8E78-5D2FC6A654DD}" srcOrd="1" destOrd="0" presId="urn:microsoft.com/office/officeart/2005/8/layout/orgChart1"/>
    <dgm:cxn modelId="{EA5DF487-ACB1-49CB-AB67-6CCEDA654797}" srcId="{BA736CF0-AE4A-40C1-BD4B-0EBFA5D1A59D}" destId="{47C455D6-74E5-4197-AA22-05AED631CA02}" srcOrd="0" destOrd="0" parTransId="{6E8B4715-FF03-4866-8EFE-AE20AD75435B}" sibTransId="{EE6E39E8-2AC9-4559-A2C4-613421704F67}"/>
    <dgm:cxn modelId="{60A6324D-E00C-4AC1-9B63-60A0131F97E8}" type="presOf" srcId="{6E8B4715-FF03-4866-8EFE-AE20AD75435B}" destId="{FAC5AFC2-6415-4788-B424-905D45596FBB}" srcOrd="0" destOrd="0" presId="urn:microsoft.com/office/officeart/2005/8/layout/orgChart1"/>
    <dgm:cxn modelId="{AEF1C391-68E9-42A7-8408-E26B4AD5E0B1}" srcId="{CC89EAEC-6C2A-469D-924B-F194E455B0B6}" destId="{B7D735F7-0504-46E9-B72F-A7A8494749BA}" srcOrd="0" destOrd="0" parTransId="{656AD26A-B795-417F-AEC0-8A091995E5DE}" sibTransId="{1E6FD4F7-1CB4-4A0B-B208-EF2AFF60ABBC}"/>
    <dgm:cxn modelId="{72B34FB8-F9D4-4038-A46F-8A6C4661F3A1}" type="presOf" srcId="{BE86A893-E21E-4402-B9BD-275C8C772CA1}" destId="{445151A7-8621-4897-AC04-761937AAF7A6}" srcOrd="0" destOrd="0" presId="urn:microsoft.com/office/officeart/2005/8/layout/orgChart1"/>
    <dgm:cxn modelId="{79FA100A-33C2-48D9-8572-8AF1AF4FB2D9}" type="presOf" srcId="{BA736CF0-AE4A-40C1-BD4B-0EBFA5D1A59D}" destId="{81A2655C-19D1-4787-8146-1E92477D8FFB}" srcOrd="0" destOrd="0" presId="urn:microsoft.com/office/officeart/2005/8/layout/orgChart1"/>
    <dgm:cxn modelId="{04821E03-8ED5-4B38-AA32-224533BB1B0E}" type="presOf" srcId="{2F451369-F48E-4C9C-9EDC-DBF1BA2C0343}" destId="{EAEC8098-6A43-42A6-8C26-A41DEC4AFEA2}" srcOrd="1" destOrd="0" presId="urn:microsoft.com/office/officeart/2005/8/layout/orgChart1"/>
    <dgm:cxn modelId="{0EBC48F3-3D43-411D-A57C-6A8863E3A3CB}" type="presOf" srcId="{2CFD680A-F050-4456-BB67-3B751FE01EAC}" destId="{7B6E3A57-CBF6-4D8F-B532-C47EEEACF25E}" srcOrd="0" destOrd="0" presId="urn:microsoft.com/office/officeart/2005/8/layout/orgChart1"/>
    <dgm:cxn modelId="{1C87D9FD-A43A-4A73-9996-B66E470826C6}" type="presOf" srcId="{E7010A58-5502-4F48-8E60-63CFC0677B6A}" destId="{B4829807-D884-41A7-B0D6-216BD9F9652E}" srcOrd="0" destOrd="0" presId="urn:microsoft.com/office/officeart/2005/8/layout/orgChart1"/>
    <dgm:cxn modelId="{6429515B-9004-4553-A42C-CE1BCF1FE834}" srcId="{B7D735F7-0504-46E9-B72F-A7A8494749BA}" destId="{2F451369-F48E-4C9C-9EDC-DBF1BA2C0343}" srcOrd="0" destOrd="0" parTransId="{2CFD680A-F050-4456-BB67-3B751FE01EAC}" sibTransId="{7E807B11-61BB-476C-92BE-9CC56BC4033F}"/>
    <dgm:cxn modelId="{FB8E95D7-758F-4F2F-BF08-81FF5BF39683}" type="presOf" srcId="{47C455D6-74E5-4197-AA22-05AED631CA02}" destId="{399022F2-FC78-4713-B662-DF7E7437EC4F}" srcOrd="1" destOrd="0" presId="urn:microsoft.com/office/officeart/2005/8/layout/orgChart1"/>
    <dgm:cxn modelId="{74DBFE60-79B6-41C6-A1B5-254D3E6397B4}" srcId="{47C455D6-74E5-4197-AA22-05AED631CA02}" destId="{EE918286-0437-48F9-9015-FF5374C5682B}" srcOrd="2" destOrd="0" parTransId="{7C91B3D0-F8E4-4AD6-A3EE-964F7B12104D}" sibTransId="{8AE00398-6722-4F74-828A-E332F6E9FCF0}"/>
    <dgm:cxn modelId="{CAD8FF46-8B48-4761-90E5-1EACA40C9B60}" type="presOf" srcId="{CE3B5D5F-1908-4A2E-9AD4-794D72514CCE}" destId="{A712E05D-B37B-465C-9F64-8B8B4C753D82}" srcOrd="0" destOrd="0" presId="urn:microsoft.com/office/officeart/2005/8/layout/orgChart1"/>
    <dgm:cxn modelId="{5D9230C0-F055-4E13-B2A2-79624019B565}" srcId="{BE86A893-E21E-4402-B9BD-275C8C772CA1}" destId="{CC89EAEC-6C2A-469D-924B-F194E455B0B6}" srcOrd="0" destOrd="0" parTransId="{44FADBD0-7E44-4E06-9211-27BC1B8D2465}" sibTransId="{A9FAA45B-E6A3-4293-AC44-DA667DED98E6}"/>
    <dgm:cxn modelId="{68ABDD88-BB05-4543-A16F-03FC0BD7E439}" type="presOf" srcId="{47C455D6-74E5-4197-AA22-05AED631CA02}" destId="{4407B37E-F835-4729-AEAA-16161860AFE8}" srcOrd="0" destOrd="0" presId="urn:microsoft.com/office/officeart/2005/8/layout/orgChart1"/>
    <dgm:cxn modelId="{7447D64B-E394-4BC8-A957-EBBBB40419DB}" type="presOf" srcId="{656AD26A-B795-417F-AEC0-8A091995E5DE}" destId="{EE98B60E-4A35-48E8-B05A-5ABD88906C97}" srcOrd="0" destOrd="0" presId="urn:microsoft.com/office/officeart/2005/8/layout/orgChart1"/>
    <dgm:cxn modelId="{C6207356-B06D-4C2E-B354-E159756F0E5D}" srcId="{47C455D6-74E5-4197-AA22-05AED631CA02}" destId="{13E9EBE8-FE06-4109-B679-5415E429A723}" srcOrd="0" destOrd="0" parTransId="{16E4ACF4-E7D2-4E34-80C4-C6DEF69472D3}" sibTransId="{8FFD996B-2C62-43E8-94FE-2B617EBA66E4}"/>
    <dgm:cxn modelId="{58D65F33-31E9-44A8-B7A3-97E8B7423D90}" srcId="{B7D735F7-0504-46E9-B72F-A7A8494749BA}" destId="{6FF8C38C-2747-4315-BDE0-0E5E81212A1D}" srcOrd="1" destOrd="0" parTransId="{C17EE33F-B160-4A7E-B203-A84B57CD4CDA}" sibTransId="{970AA83E-99AD-4754-8A0E-D3B126603ECF}"/>
    <dgm:cxn modelId="{6D2C96C8-5934-49F7-ADA6-F551DA98798A}" type="presOf" srcId="{C17EE33F-B160-4A7E-B203-A84B57CD4CDA}" destId="{D9CD04F4-F0D3-48F6-8C93-EB9F84B845AA}" srcOrd="0" destOrd="0" presId="urn:microsoft.com/office/officeart/2005/8/layout/orgChart1"/>
    <dgm:cxn modelId="{12A259CA-09F1-4409-BE52-71755F05EAB5}" type="presOf" srcId="{99C2E531-D7ED-4F0D-8BF5-D375D3D3F213}" destId="{BAB7246E-9022-4A8A-BDDD-62D0332BA975}" srcOrd="0" destOrd="0" presId="urn:microsoft.com/office/officeart/2005/8/layout/orgChart1"/>
    <dgm:cxn modelId="{F7C0A7FF-C4FF-4C5F-AC65-14D3B90CD94F}" type="presParOf" srcId="{445151A7-8621-4897-AC04-761937AAF7A6}" destId="{21B444F6-F1BF-4417-90BA-D9D5C7D00ED0}" srcOrd="0" destOrd="0" presId="urn:microsoft.com/office/officeart/2005/8/layout/orgChart1"/>
    <dgm:cxn modelId="{DD1E3A26-432A-4C16-9E9F-FD454F534A17}" type="presParOf" srcId="{21B444F6-F1BF-4417-90BA-D9D5C7D00ED0}" destId="{3F6773CD-C2B0-4FFC-90AB-302394B95849}" srcOrd="0" destOrd="0" presId="urn:microsoft.com/office/officeart/2005/8/layout/orgChart1"/>
    <dgm:cxn modelId="{7804CB0B-3D70-4C32-ADBD-75C0FF9CF26B}" type="presParOf" srcId="{3F6773CD-C2B0-4FFC-90AB-302394B95849}" destId="{BE529FFB-BBFC-45F5-857E-B4D736E8F078}" srcOrd="0" destOrd="0" presId="urn:microsoft.com/office/officeart/2005/8/layout/orgChart1"/>
    <dgm:cxn modelId="{546860E3-14B5-45C3-BEE5-5091F07F6D44}" type="presParOf" srcId="{3F6773CD-C2B0-4FFC-90AB-302394B95849}" destId="{263EC6E6-280B-4E3C-8352-5D580971D88B}" srcOrd="1" destOrd="0" presId="urn:microsoft.com/office/officeart/2005/8/layout/orgChart1"/>
    <dgm:cxn modelId="{2B6B686C-68D7-42E3-B6DE-C16F1A6F7024}" type="presParOf" srcId="{21B444F6-F1BF-4417-90BA-D9D5C7D00ED0}" destId="{408F2CC0-2A0A-4E1F-B6AE-D452B3CCA213}" srcOrd="1" destOrd="0" presId="urn:microsoft.com/office/officeart/2005/8/layout/orgChart1"/>
    <dgm:cxn modelId="{FD5B61C4-E3CE-4462-870A-39D9C1840709}" type="presParOf" srcId="{408F2CC0-2A0A-4E1F-B6AE-D452B3CCA213}" destId="{EE98B60E-4A35-48E8-B05A-5ABD88906C97}" srcOrd="0" destOrd="0" presId="urn:microsoft.com/office/officeart/2005/8/layout/orgChart1"/>
    <dgm:cxn modelId="{8BDE2745-526A-43E2-8636-6620189DA3C1}" type="presParOf" srcId="{408F2CC0-2A0A-4E1F-B6AE-D452B3CCA213}" destId="{ADD5D8A4-C1BA-4E35-B9A0-7A7EDD6CBDFD}" srcOrd="1" destOrd="0" presId="urn:microsoft.com/office/officeart/2005/8/layout/orgChart1"/>
    <dgm:cxn modelId="{91ABEE9A-E31F-42FB-A606-713417B39D31}" type="presParOf" srcId="{ADD5D8A4-C1BA-4E35-B9A0-7A7EDD6CBDFD}" destId="{2AAA9BD5-3B5A-4A1E-A481-F46F1794C08C}" srcOrd="0" destOrd="0" presId="urn:microsoft.com/office/officeart/2005/8/layout/orgChart1"/>
    <dgm:cxn modelId="{8EF63B8D-95AE-4CD6-A65F-AE33EBC149DB}" type="presParOf" srcId="{2AAA9BD5-3B5A-4A1E-A481-F46F1794C08C}" destId="{626952C1-36BD-4522-9911-E83925D750AD}" srcOrd="0" destOrd="0" presId="urn:microsoft.com/office/officeart/2005/8/layout/orgChart1"/>
    <dgm:cxn modelId="{9EB87334-7FED-4844-B948-308B88694955}" type="presParOf" srcId="{2AAA9BD5-3B5A-4A1E-A481-F46F1794C08C}" destId="{24C4292A-1917-4E6F-9A9A-591023C46560}" srcOrd="1" destOrd="0" presId="urn:microsoft.com/office/officeart/2005/8/layout/orgChart1"/>
    <dgm:cxn modelId="{54C3A801-2A00-410D-8AA3-1FC5A0CB9185}" type="presParOf" srcId="{ADD5D8A4-C1BA-4E35-B9A0-7A7EDD6CBDFD}" destId="{0B194729-423D-439D-90C7-58E0D8E674BF}" srcOrd="1" destOrd="0" presId="urn:microsoft.com/office/officeart/2005/8/layout/orgChart1"/>
    <dgm:cxn modelId="{A1F4ED93-9B66-4455-B2FC-B04BCA37BD06}" type="presParOf" srcId="{0B194729-423D-439D-90C7-58E0D8E674BF}" destId="{7B6E3A57-CBF6-4D8F-B532-C47EEEACF25E}" srcOrd="0" destOrd="0" presId="urn:microsoft.com/office/officeart/2005/8/layout/orgChart1"/>
    <dgm:cxn modelId="{FC38CF72-2138-4D94-BB3C-F51A6BCDD180}" type="presParOf" srcId="{0B194729-423D-439D-90C7-58E0D8E674BF}" destId="{5F785E3F-05A5-4B01-939E-B228C7D1D975}" srcOrd="1" destOrd="0" presId="urn:microsoft.com/office/officeart/2005/8/layout/orgChart1"/>
    <dgm:cxn modelId="{D8A9DEA5-8456-4065-BE7F-AC6123DDCF0E}" type="presParOf" srcId="{5F785E3F-05A5-4B01-939E-B228C7D1D975}" destId="{9F875084-3132-49C6-8F7A-401DEBAD096F}" srcOrd="0" destOrd="0" presId="urn:microsoft.com/office/officeart/2005/8/layout/orgChart1"/>
    <dgm:cxn modelId="{A44E2633-8836-4897-8EEF-844A3F04C05D}" type="presParOf" srcId="{9F875084-3132-49C6-8F7A-401DEBAD096F}" destId="{878047DE-F580-493E-8E9F-455E206EF339}" srcOrd="0" destOrd="0" presId="urn:microsoft.com/office/officeart/2005/8/layout/orgChart1"/>
    <dgm:cxn modelId="{69708B7E-20CD-4EC1-9CDF-6F9A164410C9}" type="presParOf" srcId="{9F875084-3132-49C6-8F7A-401DEBAD096F}" destId="{EAEC8098-6A43-42A6-8C26-A41DEC4AFEA2}" srcOrd="1" destOrd="0" presId="urn:microsoft.com/office/officeart/2005/8/layout/orgChart1"/>
    <dgm:cxn modelId="{17031C15-8212-48EE-BF28-D95E4E723E8B}" type="presParOf" srcId="{5F785E3F-05A5-4B01-939E-B228C7D1D975}" destId="{3D437E02-F2F5-4B0C-854A-7C390D0F7D92}" srcOrd="1" destOrd="0" presId="urn:microsoft.com/office/officeart/2005/8/layout/orgChart1"/>
    <dgm:cxn modelId="{C5852F62-310C-49CA-9DC9-D575273CB5A6}" type="presParOf" srcId="{5F785E3F-05A5-4B01-939E-B228C7D1D975}" destId="{0209F4DB-D51D-4EAE-8A59-7A39D5056FFE}" srcOrd="2" destOrd="0" presId="urn:microsoft.com/office/officeart/2005/8/layout/orgChart1"/>
    <dgm:cxn modelId="{2CEA0ED0-728A-4AB6-A3D5-5A4432542B11}" type="presParOf" srcId="{0B194729-423D-439D-90C7-58E0D8E674BF}" destId="{D9CD04F4-F0D3-48F6-8C93-EB9F84B845AA}" srcOrd="2" destOrd="0" presId="urn:microsoft.com/office/officeart/2005/8/layout/orgChart1"/>
    <dgm:cxn modelId="{2F78A3F7-DC88-43B5-AFDC-078CC36176BA}" type="presParOf" srcId="{0B194729-423D-439D-90C7-58E0D8E674BF}" destId="{1252698F-EF19-4465-9A79-242EEDB84EFD}" srcOrd="3" destOrd="0" presId="urn:microsoft.com/office/officeart/2005/8/layout/orgChart1"/>
    <dgm:cxn modelId="{4B14B08E-57CE-4014-AA38-814C5DCEC157}" type="presParOf" srcId="{1252698F-EF19-4465-9A79-242EEDB84EFD}" destId="{FB4404AF-79C7-4FEE-A086-21D9F19BABD8}" srcOrd="0" destOrd="0" presId="urn:microsoft.com/office/officeart/2005/8/layout/orgChart1"/>
    <dgm:cxn modelId="{EAC3068E-4041-4486-B055-D695147119BB}" type="presParOf" srcId="{FB4404AF-79C7-4FEE-A086-21D9F19BABD8}" destId="{679021F4-E3B4-49B7-AEC0-1A4E86E79771}" srcOrd="0" destOrd="0" presId="urn:microsoft.com/office/officeart/2005/8/layout/orgChart1"/>
    <dgm:cxn modelId="{BE56F69A-7ED0-448E-897A-2957CB682243}" type="presParOf" srcId="{FB4404AF-79C7-4FEE-A086-21D9F19BABD8}" destId="{4E9A52CD-EE6E-4719-8EFA-1707CB8BD388}" srcOrd="1" destOrd="0" presId="urn:microsoft.com/office/officeart/2005/8/layout/orgChart1"/>
    <dgm:cxn modelId="{BA4C954F-2422-4EE9-A3B4-A6665DCEF647}" type="presParOf" srcId="{1252698F-EF19-4465-9A79-242EEDB84EFD}" destId="{B868DFBA-AFA1-4127-9A6F-BC0A3AE088FB}" srcOrd="1" destOrd="0" presId="urn:microsoft.com/office/officeart/2005/8/layout/orgChart1"/>
    <dgm:cxn modelId="{534DADD6-610F-4FAE-90E5-2A418DD3735D}" type="presParOf" srcId="{1252698F-EF19-4465-9A79-242EEDB84EFD}" destId="{99B69C5A-9D42-43A8-B540-A73C3459994A}" srcOrd="2" destOrd="0" presId="urn:microsoft.com/office/officeart/2005/8/layout/orgChart1"/>
    <dgm:cxn modelId="{E3AF64CB-9468-49A9-A27C-C4A32E03F9BF}" type="presParOf" srcId="{ADD5D8A4-C1BA-4E35-B9A0-7A7EDD6CBDFD}" destId="{5038635A-91B4-4492-945E-60104744797F}" srcOrd="2" destOrd="0" presId="urn:microsoft.com/office/officeart/2005/8/layout/orgChart1"/>
    <dgm:cxn modelId="{6BFB7823-A7F0-4F81-88C9-B413B8A18512}" type="presParOf" srcId="{408F2CC0-2A0A-4E1F-B6AE-D452B3CCA213}" destId="{A712E05D-B37B-465C-9F64-8B8B4C753D82}" srcOrd="2" destOrd="0" presId="urn:microsoft.com/office/officeart/2005/8/layout/orgChart1"/>
    <dgm:cxn modelId="{EC3C065F-9C80-463C-BAE9-5A6EBBFB4E53}" type="presParOf" srcId="{408F2CC0-2A0A-4E1F-B6AE-D452B3CCA213}" destId="{06D8565B-3772-4EE8-8DC2-F04969625F2C}" srcOrd="3" destOrd="0" presId="urn:microsoft.com/office/officeart/2005/8/layout/orgChart1"/>
    <dgm:cxn modelId="{FA1165FA-45C2-472F-B940-124707B73C41}" type="presParOf" srcId="{06D8565B-3772-4EE8-8DC2-F04969625F2C}" destId="{8DECDB98-F455-4F1D-BFC3-B75ECC783CAB}" srcOrd="0" destOrd="0" presId="urn:microsoft.com/office/officeart/2005/8/layout/orgChart1"/>
    <dgm:cxn modelId="{C2A16675-FB35-4878-A95F-72112753E3AB}" type="presParOf" srcId="{8DECDB98-F455-4F1D-BFC3-B75ECC783CAB}" destId="{81A2655C-19D1-4787-8146-1E92477D8FFB}" srcOrd="0" destOrd="0" presId="urn:microsoft.com/office/officeart/2005/8/layout/orgChart1"/>
    <dgm:cxn modelId="{548EF76E-F6B8-47AA-B1B3-9CF847EDC910}" type="presParOf" srcId="{8DECDB98-F455-4F1D-BFC3-B75ECC783CAB}" destId="{AA69EFA6-A383-463A-AE33-2A360518094A}" srcOrd="1" destOrd="0" presId="urn:microsoft.com/office/officeart/2005/8/layout/orgChart1"/>
    <dgm:cxn modelId="{A7AE2D57-5E33-4F4A-8288-D58EE345DF7D}" type="presParOf" srcId="{06D8565B-3772-4EE8-8DC2-F04969625F2C}" destId="{ADA32C58-BA86-403D-A04C-B85F1E87E541}" srcOrd="1" destOrd="0" presId="urn:microsoft.com/office/officeart/2005/8/layout/orgChart1"/>
    <dgm:cxn modelId="{5D378A76-DBF0-43D0-B800-E3046B54D058}" type="presParOf" srcId="{ADA32C58-BA86-403D-A04C-B85F1E87E541}" destId="{FAC5AFC2-6415-4788-B424-905D45596FBB}" srcOrd="0" destOrd="0" presId="urn:microsoft.com/office/officeart/2005/8/layout/orgChart1"/>
    <dgm:cxn modelId="{8409633C-F614-46E7-9FA3-2996E390E3EB}" type="presParOf" srcId="{ADA32C58-BA86-403D-A04C-B85F1E87E541}" destId="{B92CA262-3FAF-4189-AACC-069678FB4A05}" srcOrd="1" destOrd="0" presId="urn:microsoft.com/office/officeart/2005/8/layout/orgChart1"/>
    <dgm:cxn modelId="{4E1CBA88-5A26-4B2B-9092-A51E541D2445}" type="presParOf" srcId="{B92CA262-3FAF-4189-AACC-069678FB4A05}" destId="{F9CB58E5-E11B-4675-8055-3630DEF0A4AF}" srcOrd="0" destOrd="0" presId="urn:microsoft.com/office/officeart/2005/8/layout/orgChart1"/>
    <dgm:cxn modelId="{6A2A028A-8A4D-4D0B-8E59-21C8F33AFC7B}" type="presParOf" srcId="{F9CB58E5-E11B-4675-8055-3630DEF0A4AF}" destId="{4407B37E-F835-4729-AEAA-16161860AFE8}" srcOrd="0" destOrd="0" presId="urn:microsoft.com/office/officeart/2005/8/layout/orgChart1"/>
    <dgm:cxn modelId="{60642E23-66A2-461C-A49D-0E99D90B73D5}" type="presParOf" srcId="{F9CB58E5-E11B-4675-8055-3630DEF0A4AF}" destId="{399022F2-FC78-4713-B662-DF7E7437EC4F}" srcOrd="1" destOrd="0" presId="urn:microsoft.com/office/officeart/2005/8/layout/orgChart1"/>
    <dgm:cxn modelId="{051A490D-BEFC-44DF-A8EA-3F3970E67B15}" type="presParOf" srcId="{B92CA262-3FAF-4189-AACC-069678FB4A05}" destId="{6DA9BCD7-7F26-4414-B53C-022D68CB0503}" srcOrd="1" destOrd="0" presId="urn:microsoft.com/office/officeart/2005/8/layout/orgChart1"/>
    <dgm:cxn modelId="{BEB0B0E2-3962-4573-A890-5E66E9117F78}" type="presParOf" srcId="{6DA9BCD7-7F26-4414-B53C-022D68CB0503}" destId="{0DBB5019-F90C-4260-9496-1AFBA4D473E8}" srcOrd="0" destOrd="0" presId="urn:microsoft.com/office/officeart/2005/8/layout/orgChart1"/>
    <dgm:cxn modelId="{B8E0FAD3-3729-4E7B-9E48-203628680D67}" type="presParOf" srcId="{6DA9BCD7-7F26-4414-B53C-022D68CB0503}" destId="{FA52567E-9278-4C56-9EF8-4692D52B5CBC}" srcOrd="1" destOrd="0" presId="urn:microsoft.com/office/officeart/2005/8/layout/orgChart1"/>
    <dgm:cxn modelId="{2FD393DB-0F2C-4CBA-8FF0-5AA3955772BE}" type="presParOf" srcId="{FA52567E-9278-4C56-9EF8-4692D52B5CBC}" destId="{759A2596-E66B-4C98-A5BE-F5659099377C}" srcOrd="0" destOrd="0" presId="urn:microsoft.com/office/officeart/2005/8/layout/orgChart1"/>
    <dgm:cxn modelId="{DF2AB4CD-0F97-46F5-9AAC-BDC005D5755B}" type="presParOf" srcId="{759A2596-E66B-4C98-A5BE-F5659099377C}" destId="{1C6F3E9D-35C1-43A5-A46C-539877CBB8D8}" srcOrd="0" destOrd="0" presId="urn:microsoft.com/office/officeart/2005/8/layout/orgChart1"/>
    <dgm:cxn modelId="{F9443FCF-6F0B-4926-A95C-CE27A62F23DD}" type="presParOf" srcId="{759A2596-E66B-4C98-A5BE-F5659099377C}" destId="{51065B23-B494-4849-8E78-5D2FC6A654DD}" srcOrd="1" destOrd="0" presId="urn:microsoft.com/office/officeart/2005/8/layout/orgChart1"/>
    <dgm:cxn modelId="{63AECB43-BD12-4EB3-8F4E-47D78BD3617E}" type="presParOf" srcId="{FA52567E-9278-4C56-9EF8-4692D52B5CBC}" destId="{AFD0F339-56CF-45A3-B9BA-DAA70367C7F6}" srcOrd="1" destOrd="0" presId="urn:microsoft.com/office/officeart/2005/8/layout/orgChart1"/>
    <dgm:cxn modelId="{C662A879-4C1B-419A-9C1D-4CF4A5C725EA}" type="presParOf" srcId="{FA52567E-9278-4C56-9EF8-4692D52B5CBC}" destId="{90DBC0A0-CD2E-435F-A0C2-D94D480952FA}" srcOrd="2" destOrd="0" presId="urn:microsoft.com/office/officeart/2005/8/layout/orgChart1"/>
    <dgm:cxn modelId="{67C20C3F-F537-45C1-A4B5-7C92BCC8E092}" type="presParOf" srcId="{6DA9BCD7-7F26-4414-B53C-022D68CB0503}" destId="{BAB7246E-9022-4A8A-BDDD-62D0332BA975}" srcOrd="2" destOrd="0" presId="urn:microsoft.com/office/officeart/2005/8/layout/orgChart1"/>
    <dgm:cxn modelId="{AE009D2A-269E-4207-91DB-34BBF63C6359}" type="presParOf" srcId="{6DA9BCD7-7F26-4414-B53C-022D68CB0503}" destId="{36C710F4-F3E6-4DFB-9463-BAB8200EB41A}" srcOrd="3" destOrd="0" presId="urn:microsoft.com/office/officeart/2005/8/layout/orgChart1"/>
    <dgm:cxn modelId="{BF4A2E4E-4A25-4EE2-8E07-BFFCC151C610}" type="presParOf" srcId="{36C710F4-F3E6-4DFB-9463-BAB8200EB41A}" destId="{55D50C1F-B87E-49F9-81CF-70A90727C035}" srcOrd="0" destOrd="0" presId="urn:microsoft.com/office/officeart/2005/8/layout/orgChart1"/>
    <dgm:cxn modelId="{0CD9E11D-6944-4D9B-962E-C741E02CE190}" type="presParOf" srcId="{55D50C1F-B87E-49F9-81CF-70A90727C035}" destId="{B4829807-D884-41A7-B0D6-216BD9F9652E}" srcOrd="0" destOrd="0" presId="urn:microsoft.com/office/officeart/2005/8/layout/orgChart1"/>
    <dgm:cxn modelId="{5F3C5021-36E5-4300-AB71-1CA487C40F29}" type="presParOf" srcId="{55D50C1F-B87E-49F9-81CF-70A90727C035}" destId="{75B08E82-9F1C-4599-A079-31922EEB7B31}" srcOrd="1" destOrd="0" presId="urn:microsoft.com/office/officeart/2005/8/layout/orgChart1"/>
    <dgm:cxn modelId="{53E7A4E7-A763-4EC1-A9FF-DD905E8B2174}" type="presParOf" srcId="{36C710F4-F3E6-4DFB-9463-BAB8200EB41A}" destId="{5564F714-201E-4FE1-B3A1-7D771A93D2D1}" srcOrd="1" destOrd="0" presId="urn:microsoft.com/office/officeart/2005/8/layout/orgChart1"/>
    <dgm:cxn modelId="{B8349EEF-871C-430B-BAA5-1D7807D54392}" type="presParOf" srcId="{36C710F4-F3E6-4DFB-9463-BAB8200EB41A}" destId="{C53C60E2-04F7-437D-B2AE-4C57613044A6}" srcOrd="2" destOrd="0" presId="urn:microsoft.com/office/officeart/2005/8/layout/orgChart1"/>
    <dgm:cxn modelId="{A9088126-D97C-47CA-B078-28FC1BF0D90C}" type="presParOf" srcId="{6DA9BCD7-7F26-4414-B53C-022D68CB0503}" destId="{0AE38B3B-5083-4B2D-98E9-E3D3A5202070}" srcOrd="4" destOrd="0" presId="urn:microsoft.com/office/officeart/2005/8/layout/orgChart1"/>
    <dgm:cxn modelId="{065B3E37-801A-4F18-8A13-613FC4FD4B07}" type="presParOf" srcId="{6DA9BCD7-7F26-4414-B53C-022D68CB0503}" destId="{869E2FA7-4B35-4E4B-B40F-6F15A5EC7EAF}" srcOrd="5" destOrd="0" presId="urn:microsoft.com/office/officeart/2005/8/layout/orgChart1"/>
    <dgm:cxn modelId="{07512BA7-DEB3-49DF-8F3C-936954823858}" type="presParOf" srcId="{869E2FA7-4B35-4E4B-B40F-6F15A5EC7EAF}" destId="{00552BB8-0B57-4A95-A48D-6F901118C925}" srcOrd="0" destOrd="0" presId="urn:microsoft.com/office/officeart/2005/8/layout/orgChart1"/>
    <dgm:cxn modelId="{4737D32A-207C-40E5-8D80-F85C98A27110}" type="presParOf" srcId="{00552BB8-0B57-4A95-A48D-6F901118C925}" destId="{41EC5716-2AC2-4E43-A23B-9C318430DF63}" srcOrd="0" destOrd="0" presId="urn:microsoft.com/office/officeart/2005/8/layout/orgChart1"/>
    <dgm:cxn modelId="{C21D2C79-84EE-422B-86DE-EA9C8C261EFB}" type="presParOf" srcId="{00552BB8-0B57-4A95-A48D-6F901118C925}" destId="{1856555A-A017-48F7-8BC5-35B90175C60A}" srcOrd="1" destOrd="0" presId="urn:microsoft.com/office/officeart/2005/8/layout/orgChart1"/>
    <dgm:cxn modelId="{9F69B4F8-D418-4F9E-8624-EE4B2CBEEE99}" type="presParOf" srcId="{869E2FA7-4B35-4E4B-B40F-6F15A5EC7EAF}" destId="{70FB35C0-727B-4DBD-A726-7295738D43FF}" srcOrd="1" destOrd="0" presId="urn:microsoft.com/office/officeart/2005/8/layout/orgChart1"/>
    <dgm:cxn modelId="{76871080-0452-44D2-9B88-035F780FD751}" type="presParOf" srcId="{869E2FA7-4B35-4E4B-B40F-6F15A5EC7EAF}" destId="{14C0D1CF-DBBA-435E-8E30-83EE85530D73}" srcOrd="2" destOrd="0" presId="urn:microsoft.com/office/officeart/2005/8/layout/orgChart1"/>
    <dgm:cxn modelId="{2D7667AF-D0B6-4248-AEC1-38371E3F3D51}" type="presParOf" srcId="{B92CA262-3FAF-4189-AACC-069678FB4A05}" destId="{4289E916-4D12-44EC-82B9-24FCC199D778}" srcOrd="2" destOrd="0" presId="urn:microsoft.com/office/officeart/2005/8/layout/orgChart1"/>
    <dgm:cxn modelId="{DEEB8FE7-9902-4191-AE61-072DDA003682}" type="presParOf" srcId="{06D8565B-3772-4EE8-8DC2-F04969625F2C}" destId="{A93750A9-50F7-4159-9C84-8CCADDCF6033}" srcOrd="2" destOrd="0" presId="urn:microsoft.com/office/officeart/2005/8/layout/orgChart1"/>
    <dgm:cxn modelId="{0C00FB90-8049-48E8-BED3-0905DA56471B}" type="presParOf" srcId="{21B444F6-F1BF-4417-90BA-D9D5C7D00ED0}" destId="{D4019AB9-C0BE-40EE-B3EF-C3997329BC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3DDE605-1825-480A-B758-8F9426F8EF4B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375F62F2-2433-459D-A9D7-A57F811D425B}" type="parTrans" cxnId="{02E544A3-ABB6-4766-B3E6-4EE7063CE192}">
      <dgm:prSet/>
      <dgm:spPr/>
      <dgm:t>
        <a:bodyPr/>
        <a:lstStyle/>
        <a:p>
          <a:endParaRPr lang="en-US"/>
        </a:p>
      </dgm:t>
    </dgm:pt>
    <dgm:pt modelId="{447E5268-97C2-4EB4-9D80-9401501A7488}" type="sibTrans" cxnId="{02E544A3-ABB6-4766-B3E6-4EE7063CE192}">
      <dgm:prSet/>
      <dgm:spPr/>
      <dgm:t>
        <a:bodyPr/>
        <a:lstStyle/>
        <a:p>
          <a:endParaRPr lang="en-US"/>
        </a:p>
      </dgm:t>
    </dgm:pt>
    <dgm:pt modelId="{B74EF4E9-B6A4-492E-BE4C-A63058D24B6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Quantity</a:t>
          </a:r>
          <a:endParaRPr lang="en-US" dirty="0"/>
        </a:p>
      </dgm:t>
    </dgm:pt>
    <dgm:pt modelId="{0B4C1756-2292-4869-82DA-1D755D3903C2}" type="parTrans" cxnId="{99EA3221-8919-4021-86E1-3AC3BA57C584}">
      <dgm:prSet/>
      <dgm:spPr/>
      <dgm:t>
        <a:bodyPr/>
        <a:lstStyle/>
        <a:p>
          <a:endParaRPr lang="en-US"/>
        </a:p>
      </dgm:t>
    </dgm:pt>
    <dgm:pt modelId="{38795F02-7AF4-4ECF-9D61-DB42CA6472DF}" type="sibTrans" cxnId="{99EA3221-8919-4021-86E1-3AC3BA57C584}">
      <dgm:prSet/>
      <dgm:spPr/>
      <dgm:t>
        <a:bodyPr/>
        <a:lstStyle/>
        <a:p>
          <a:endParaRPr lang="en-US"/>
        </a:p>
      </dgm:t>
    </dgm:pt>
    <dgm:pt modelId="{9FC69BE1-09C0-475F-A04E-7C6C5A7A563B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815DE9DE-44FB-44D8-8CF6-610E0C510216}" type="parTrans" cxnId="{FD441BE3-7D87-45B3-8D9B-8D8DD59C302A}">
      <dgm:prSet/>
      <dgm:spPr/>
      <dgm:t>
        <a:bodyPr/>
        <a:lstStyle/>
        <a:p>
          <a:endParaRPr lang="en-US"/>
        </a:p>
      </dgm:t>
    </dgm:pt>
    <dgm:pt modelId="{96AA0F0C-7D2F-44AA-9405-6AA9D4CB37FD}" type="sibTrans" cxnId="{FD441BE3-7D87-45B3-8D9B-8D8DD59C302A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16C859-B72B-4520-ABDF-6A32B119E62C}" type="pres">
      <dgm:prSet presAssocID="{63DDE605-1825-480A-B758-8F9426F8EF4B}" presName="hierRoot1" presStyleCnt="0">
        <dgm:presLayoutVars>
          <dgm:hierBranch val="init"/>
        </dgm:presLayoutVars>
      </dgm:prSet>
      <dgm:spPr/>
    </dgm:pt>
    <dgm:pt modelId="{4FE89A1B-E506-4418-BFC6-E7EDCC85AC2B}" type="pres">
      <dgm:prSet presAssocID="{63DDE605-1825-480A-B758-8F9426F8EF4B}" presName="rootComposite1" presStyleCnt="0"/>
      <dgm:spPr/>
    </dgm:pt>
    <dgm:pt modelId="{9FC86FCE-6844-48E1-A80B-DEFC21307F2E}" type="pres">
      <dgm:prSet presAssocID="{63DDE605-1825-480A-B758-8F9426F8EF4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609604-D81F-47F2-9B28-552E7918C3AA}" type="pres">
      <dgm:prSet presAssocID="{63DDE605-1825-480A-B758-8F9426F8EF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0C93C96-2FE4-47DB-A31F-0700422128A7}" type="pres">
      <dgm:prSet presAssocID="{63DDE605-1825-480A-B758-8F9426F8EF4B}" presName="hierChild2" presStyleCnt="0"/>
      <dgm:spPr/>
    </dgm:pt>
    <dgm:pt modelId="{F34B7118-44FC-473B-9923-6932F0CDE527}" type="pres">
      <dgm:prSet presAssocID="{0B4C1756-2292-4869-82DA-1D755D3903C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11418F9-3BEF-4858-B50B-7E0394A7A16F}" type="pres">
      <dgm:prSet presAssocID="{B74EF4E9-B6A4-492E-BE4C-A63058D24B60}" presName="hierRoot2" presStyleCnt="0">
        <dgm:presLayoutVars>
          <dgm:hierBranch val="init"/>
        </dgm:presLayoutVars>
      </dgm:prSet>
      <dgm:spPr/>
    </dgm:pt>
    <dgm:pt modelId="{E0A1B41A-ECDE-469F-BE4C-48E34D7B8BF2}" type="pres">
      <dgm:prSet presAssocID="{B74EF4E9-B6A4-492E-BE4C-A63058D24B60}" presName="rootComposite" presStyleCnt="0"/>
      <dgm:spPr/>
    </dgm:pt>
    <dgm:pt modelId="{7BC0A144-B7B3-4D54-B0B0-EDC01CEB2C4E}" type="pres">
      <dgm:prSet presAssocID="{B74EF4E9-B6A4-492E-BE4C-A63058D24B6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ED7BB-01F3-4A92-A283-546332F7A5F0}" type="pres">
      <dgm:prSet presAssocID="{B74EF4E9-B6A4-492E-BE4C-A63058D24B60}" presName="rootConnector" presStyleLbl="node2" presStyleIdx="0" presStyleCnt="2"/>
      <dgm:spPr/>
      <dgm:t>
        <a:bodyPr/>
        <a:lstStyle/>
        <a:p>
          <a:endParaRPr lang="en-US"/>
        </a:p>
      </dgm:t>
    </dgm:pt>
    <dgm:pt modelId="{74EB0933-D756-4529-92D2-1770894A72BF}" type="pres">
      <dgm:prSet presAssocID="{B74EF4E9-B6A4-492E-BE4C-A63058D24B60}" presName="hierChild4" presStyleCnt="0"/>
      <dgm:spPr/>
    </dgm:pt>
    <dgm:pt modelId="{49919718-7151-488E-8993-F5E90EC24087}" type="pres">
      <dgm:prSet presAssocID="{B74EF4E9-B6A4-492E-BE4C-A63058D24B60}" presName="hierChild5" presStyleCnt="0"/>
      <dgm:spPr/>
    </dgm:pt>
    <dgm:pt modelId="{3699D07F-6F2E-4EC3-BB9D-003E51BC8B69}" type="pres">
      <dgm:prSet presAssocID="{815DE9DE-44FB-44D8-8CF6-610E0C51021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94906DF-1DB8-4424-8CBE-CD2519EC453C}" type="pres">
      <dgm:prSet presAssocID="{9FC69BE1-09C0-475F-A04E-7C6C5A7A563B}" presName="hierRoot2" presStyleCnt="0">
        <dgm:presLayoutVars>
          <dgm:hierBranch val="init"/>
        </dgm:presLayoutVars>
      </dgm:prSet>
      <dgm:spPr/>
    </dgm:pt>
    <dgm:pt modelId="{BC8D9D7C-29CE-410B-ABB5-931E0635C738}" type="pres">
      <dgm:prSet presAssocID="{9FC69BE1-09C0-475F-A04E-7C6C5A7A563B}" presName="rootComposite" presStyleCnt="0"/>
      <dgm:spPr/>
    </dgm:pt>
    <dgm:pt modelId="{B3A0BB25-344E-4B33-966C-D40FA45B8401}" type="pres">
      <dgm:prSet presAssocID="{9FC69BE1-09C0-475F-A04E-7C6C5A7A563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D40-740D-4CD4-BEBE-D28D5D07EEB3}" type="pres">
      <dgm:prSet presAssocID="{9FC69BE1-09C0-475F-A04E-7C6C5A7A563B}" presName="rootConnector" presStyleLbl="node2" presStyleIdx="1" presStyleCnt="2"/>
      <dgm:spPr/>
      <dgm:t>
        <a:bodyPr/>
        <a:lstStyle/>
        <a:p>
          <a:endParaRPr lang="en-US"/>
        </a:p>
      </dgm:t>
    </dgm:pt>
    <dgm:pt modelId="{46438D3D-85B1-41BE-9218-1BFCF289280C}" type="pres">
      <dgm:prSet presAssocID="{9FC69BE1-09C0-475F-A04E-7C6C5A7A563B}" presName="hierChild4" presStyleCnt="0"/>
      <dgm:spPr/>
    </dgm:pt>
    <dgm:pt modelId="{908C9AB2-5B70-4649-9D5A-E077E08366AF}" type="pres">
      <dgm:prSet presAssocID="{9FC69BE1-09C0-475F-A04E-7C6C5A7A563B}" presName="hierChild5" presStyleCnt="0"/>
      <dgm:spPr/>
    </dgm:pt>
    <dgm:pt modelId="{FB751440-E545-4833-AFF5-257A7089E0C9}" type="pres">
      <dgm:prSet presAssocID="{63DDE605-1825-480A-B758-8F9426F8EF4B}" presName="hierChild3" presStyleCnt="0"/>
      <dgm:spPr/>
    </dgm:pt>
  </dgm:ptLst>
  <dgm:cxnLst>
    <dgm:cxn modelId="{02E544A3-ABB6-4766-B3E6-4EE7063CE192}" srcId="{BE86A893-E21E-4402-B9BD-275C8C772CA1}" destId="{63DDE605-1825-480A-B758-8F9426F8EF4B}" srcOrd="0" destOrd="0" parTransId="{375F62F2-2433-459D-A9D7-A57F811D425B}" sibTransId="{447E5268-97C2-4EB4-9D80-9401501A7488}"/>
    <dgm:cxn modelId="{BE005C03-7A2A-43B0-8C61-3772A776C52B}" type="presOf" srcId="{63DDE605-1825-480A-B758-8F9426F8EF4B}" destId="{06609604-D81F-47F2-9B28-552E7918C3AA}" srcOrd="1" destOrd="0" presId="urn:microsoft.com/office/officeart/2005/8/layout/orgChart1"/>
    <dgm:cxn modelId="{B3CB069B-82AE-490B-9FBB-3141A9BB208C}" type="presOf" srcId="{63DDE605-1825-480A-B758-8F9426F8EF4B}" destId="{9FC86FCE-6844-48E1-A80B-DEFC21307F2E}" srcOrd="0" destOrd="0" presId="urn:microsoft.com/office/officeart/2005/8/layout/orgChart1"/>
    <dgm:cxn modelId="{99EA3221-8919-4021-86E1-3AC3BA57C584}" srcId="{63DDE605-1825-480A-B758-8F9426F8EF4B}" destId="{B74EF4E9-B6A4-492E-BE4C-A63058D24B60}" srcOrd="0" destOrd="0" parTransId="{0B4C1756-2292-4869-82DA-1D755D3903C2}" sibTransId="{38795F02-7AF4-4ECF-9D61-DB42CA6472DF}"/>
    <dgm:cxn modelId="{11A30F1E-C9E1-4CA9-85E0-D446EE086243}" type="presOf" srcId="{BE86A893-E21E-4402-B9BD-275C8C772CA1}" destId="{445151A7-8621-4897-AC04-761937AAF7A6}" srcOrd="0" destOrd="0" presId="urn:microsoft.com/office/officeart/2005/8/layout/orgChart1"/>
    <dgm:cxn modelId="{A95E8565-D0E2-4C08-AD3A-3436023CC6A3}" type="presOf" srcId="{9FC69BE1-09C0-475F-A04E-7C6C5A7A563B}" destId="{B3A0BB25-344E-4B33-966C-D40FA45B8401}" srcOrd="0" destOrd="0" presId="urn:microsoft.com/office/officeart/2005/8/layout/orgChart1"/>
    <dgm:cxn modelId="{D3FBC7D4-A99D-4523-BBB8-4538841C7E92}" type="presOf" srcId="{815DE9DE-44FB-44D8-8CF6-610E0C510216}" destId="{3699D07F-6F2E-4EC3-BB9D-003E51BC8B69}" srcOrd="0" destOrd="0" presId="urn:microsoft.com/office/officeart/2005/8/layout/orgChart1"/>
    <dgm:cxn modelId="{FD441BE3-7D87-45B3-8D9B-8D8DD59C302A}" srcId="{63DDE605-1825-480A-B758-8F9426F8EF4B}" destId="{9FC69BE1-09C0-475F-A04E-7C6C5A7A563B}" srcOrd="1" destOrd="0" parTransId="{815DE9DE-44FB-44D8-8CF6-610E0C510216}" sibTransId="{96AA0F0C-7D2F-44AA-9405-6AA9D4CB37FD}"/>
    <dgm:cxn modelId="{B628CD93-5FD6-4DC3-AE4A-119E40EDF4E9}" type="presOf" srcId="{9FC69BE1-09C0-475F-A04E-7C6C5A7A563B}" destId="{34AD1D40-740D-4CD4-BEBE-D28D5D07EEB3}" srcOrd="1" destOrd="0" presId="urn:microsoft.com/office/officeart/2005/8/layout/orgChart1"/>
    <dgm:cxn modelId="{9C03C020-7A67-4D0E-9086-14C414547BEF}" type="presOf" srcId="{B74EF4E9-B6A4-492E-BE4C-A63058D24B60}" destId="{7BC0A144-B7B3-4D54-B0B0-EDC01CEB2C4E}" srcOrd="0" destOrd="0" presId="urn:microsoft.com/office/officeart/2005/8/layout/orgChart1"/>
    <dgm:cxn modelId="{23F84504-7465-4455-BE77-C5B17A9FD92B}" type="presOf" srcId="{B74EF4E9-B6A4-492E-BE4C-A63058D24B60}" destId="{C7DED7BB-01F3-4A92-A283-546332F7A5F0}" srcOrd="1" destOrd="0" presId="urn:microsoft.com/office/officeart/2005/8/layout/orgChart1"/>
    <dgm:cxn modelId="{18591EA7-7D3C-432D-9F89-22FFF0E8BCE6}" type="presOf" srcId="{0B4C1756-2292-4869-82DA-1D755D3903C2}" destId="{F34B7118-44FC-473B-9923-6932F0CDE527}" srcOrd="0" destOrd="0" presId="urn:microsoft.com/office/officeart/2005/8/layout/orgChart1"/>
    <dgm:cxn modelId="{A3BEB76E-3DFD-4FBD-A2FB-50A6CD5D63F3}" type="presParOf" srcId="{445151A7-8621-4897-AC04-761937AAF7A6}" destId="{DB16C859-B72B-4520-ABDF-6A32B119E62C}" srcOrd="0" destOrd="0" presId="urn:microsoft.com/office/officeart/2005/8/layout/orgChart1"/>
    <dgm:cxn modelId="{ADF232BC-E45D-4E73-AF23-FFADD724ABCF}" type="presParOf" srcId="{DB16C859-B72B-4520-ABDF-6A32B119E62C}" destId="{4FE89A1B-E506-4418-BFC6-E7EDCC85AC2B}" srcOrd="0" destOrd="0" presId="urn:microsoft.com/office/officeart/2005/8/layout/orgChart1"/>
    <dgm:cxn modelId="{24C17D7A-2D96-4CA2-8213-9A56282A65BA}" type="presParOf" srcId="{4FE89A1B-E506-4418-BFC6-E7EDCC85AC2B}" destId="{9FC86FCE-6844-48E1-A80B-DEFC21307F2E}" srcOrd="0" destOrd="0" presId="urn:microsoft.com/office/officeart/2005/8/layout/orgChart1"/>
    <dgm:cxn modelId="{428B9213-EBD5-48DD-B3A8-1BBF5B103E16}" type="presParOf" srcId="{4FE89A1B-E506-4418-BFC6-E7EDCC85AC2B}" destId="{06609604-D81F-47F2-9B28-552E7918C3AA}" srcOrd="1" destOrd="0" presId="urn:microsoft.com/office/officeart/2005/8/layout/orgChart1"/>
    <dgm:cxn modelId="{6C954EDA-C377-4A55-8615-130225238886}" type="presParOf" srcId="{DB16C859-B72B-4520-ABDF-6A32B119E62C}" destId="{60C93C96-2FE4-47DB-A31F-0700422128A7}" srcOrd="1" destOrd="0" presId="urn:microsoft.com/office/officeart/2005/8/layout/orgChart1"/>
    <dgm:cxn modelId="{C81CFDC2-FC87-40DF-B399-41F38CC6A77E}" type="presParOf" srcId="{60C93C96-2FE4-47DB-A31F-0700422128A7}" destId="{F34B7118-44FC-473B-9923-6932F0CDE527}" srcOrd="0" destOrd="0" presId="urn:microsoft.com/office/officeart/2005/8/layout/orgChart1"/>
    <dgm:cxn modelId="{717EDAFF-08CD-4326-A4E5-6F8BB1361BE1}" type="presParOf" srcId="{60C93C96-2FE4-47DB-A31F-0700422128A7}" destId="{911418F9-3BEF-4858-B50B-7E0394A7A16F}" srcOrd="1" destOrd="0" presId="urn:microsoft.com/office/officeart/2005/8/layout/orgChart1"/>
    <dgm:cxn modelId="{FC943527-A83B-4860-A368-8A8684A46B64}" type="presParOf" srcId="{911418F9-3BEF-4858-B50B-7E0394A7A16F}" destId="{E0A1B41A-ECDE-469F-BE4C-48E34D7B8BF2}" srcOrd="0" destOrd="0" presId="urn:microsoft.com/office/officeart/2005/8/layout/orgChart1"/>
    <dgm:cxn modelId="{E176316D-476B-45DC-A501-1C5BE2401C02}" type="presParOf" srcId="{E0A1B41A-ECDE-469F-BE4C-48E34D7B8BF2}" destId="{7BC0A144-B7B3-4D54-B0B0-EDC01CEB2C4E}" srcOrd="0" destOrd="0" presId="urn:microsoft.com/office/officeart/2005/8/layout/orgChart1"/>
    <dgm:cxn modelId="{8FB6358D-B98C-414A-994A-11C09651AC9B}" type="presParOf" srcId="{E0A1B41A-ECDE-469F-BE4C-48E34D7B8BF2}" destId="{C7DED7BB-01F3-4A92-A283-546332F7A5F0}" srcOrd="1" destOrd="0" presId="urn:microsoft.com/office/officeart/2005/8/layout/orgChart1"/>
    <dgm:cxn modelId="{DAAD15AB-B911-4D76-BA12-D91FC0B2CEB7}" type="presParOf" srcId="{911418F9-3BEF-4858-B50B-7E0394A7A16F}" destId="{74EB0933-D756-4529-92D2-1770894A72BF}" srcOrd="1" destOrd="0" presId="urn:microsoft.com/office/officeart/2005/8/layout/orgChart1"/>
    <dgm:cxn modelId="{59FD47B8-F7C1-43BE-AE78-D6D281F55295}" type="presParOf" srcId="{911418F9-3BEF-4858-B50B-7E0394A7A16F}" destId="{49919718-7151-488E-8993-F5E90EC24087}" srcOrd="2" destOrd="0" presId="urn:microsoft.com/office/officeart/2005/8/layout/orgChart1"/>
    <dgm:cxn modelId="{CE184D6B-E9C8-4BDB-BA11-0CC6E2D110B0}" type="presParOf" srcId="{60C93C96-2FE4-47DB-A31F-0700422128A7}" destId="{3699D07F-6F2E-4EC3-BB9D-003E51BC8B69}" srcOrd="2" destOrd="0" presId="urn:microsoft.com/office/officeart/2005/8/layout/orgChart1"/>
    <dgm:cxn modelId="{839D07C3-39D1-48B1-9592-F9186E6A1A91}" type="presParOf" srcId="{60C93C96-2FE4-47DB-A31F-0700422128A7}" destId="{894906DF-1DB8-4424-8CBE-CD2519EC453C}" srcOrd="3" destOrd="0" presId="urn:microsoft.com/office/officeart/2005/8/layout/orgChart1"/>
    <dgm:cxn modelId="{4EC0AF29-CE36-4799-8260-DD6B1AB31F89}" type="presParOf" srcId="{894906DF-1DB8-4424-8CBE-CD2519EC453C}" destId="{BC8D9D7C-29CE-410B-ABB5-931E0635C738}" srcOrd="0" destOrd="0" presId="urn:microsoft.com/office/officeart/2005/8/layout/orgChart1"/>
    <dgm:cxn modelId="{986D7846-5C40-46A5-808E-B00916EE257A}" type="presParOf" srcId="{BC8D9D7C-29CE-410B-ABB5-931E0635C738}" destId="{B3A0BB25-344E-4B33-966C-D40FA45B8401}" srcOrd="0" destOrd="0" presId="urn:microsoft.com/office/officeart/2005/8/layout/orgChart1"/>
    <dgm:cxn modelId="{7259D8A8-33F9-4335-8D10-473830DBF7EB}" type="presParOf" srcId="{BC8D9D7C-29CE-410B-ABB5-931E0635C738}" destId="{34AD1D40-740D-4CD4-BEBE-D28D5D07EEB3}" srcOrd="1" destOrd="0" presId="urn:microsoft.com/office/officeart/2005/8/layout/orgChart1"/>
    <dgm:cxn modelId="{57B1EC0B-4273-46C4-9BF0-EA46B89FC0D7}" type="presParOf" srcId="{894906DF-1DB8-4424-8CBE-CD2519EC453C}" destId="{46438D3D-85B1-41BE-9218-1BFCF289280C}" srcOrd="1" destOrd="0" presId="urn:microsoft.com/office/officeart/2005/8/layout/orgChart1"/>
    <dgm:cxn modelId="{13C2C6C8-5137-4AA9-BDED-A81B2CCCCA46}" type="presParOf" srcId="{894906DF-1DB8-4424-8CBE-CD2519EC453C}" destId="{908C9AB2-5B70-4649-9D5A-E077E08366AF}" srcOrd="2" destOrd="0" presId="urn:microsoft.com/office/officeart/2005/8/layout/orgChart1"/>
    <dgm:cxn modelId="{5E8BC9DA-7366-4AE8-8452-87384732132A}" type="presParOf" srcId="{DB16C859-B72B-4520-ABDF-6A32B119E62C}" destId="{FB751440-E545-4833-AFF5-257A7089E0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8B51FFCA-7923-4699-9E00-700D7991366D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F5BECBD8-45BF-4470-9C54-C0EC4256E5C1}" type="parTrans" cxnId="{D6C16CF7-1B85-46E6-A302-2BE19FCFF155}">
      <dgm:prSet/>
      <dgm:spPr/>
      <dgm:t>
        <a:bodyPr/>
        <a:lstStyle/>
        <a:p>
          <a:endParaRPr lang="en-US"/>
        </a:p>
      </dgm:t>
    </dgm:pt>
    <dgm:pt modelId="{3008CF1E-BA52-4492-A1BE-4B21630A313C}" type="sibTrans" cxnId="{D6C16CF7-1B85-46E6-A302-2BE19FCFF155}">
      <dgm:prSet/>
      <dgm:spPr/>
      <dgm:t>
        <a:bodyPr/>
        <a:lstStyle/>
        <a:p>
          <a:endParaRPr lang="en-US"/>
        </a:p>
      </dgm:t>
    </dgm:pt>
    <dgm:pt modelId="{5B66B3FF-CE59-4A22-9FA8-42E68DA1BA4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5AABF683-523F-4941-BAD8-6C7E503C54CB}" type="parTrans" cxnId="{A7E678E9-5FA5-4AE7-8E52-79E0E4042F4F}">
      <dgm:prSet/>
      <dgm:spPr/>
      <dgm:t>
        <a:bodyPr/>
        <a:lstStyle/>
        <a:p>
          <a:endParaRPr lang="en-US"/>
        </a:p>
      </dgm:t>
    </dgm:pt>
    <dgm:pt modelId="{3425C3DF-9DD2-4F69-AEA4-E19353CD1C5F}" type="sibTrans" cxnId="{A7E678E9-5FA5-4AE7-8E52-79E0E4042F4F}">
      <dgm:prSet/>
      <dgm:spPr/>
      <dgm:t>
        <a:bodyPr/>
        <a:lstStyle/>
        <a:p>
          <a:endParaRPr lang="en-US"/>
        </a:p>
      </dgm:t>
    </dgm:pt>
    <dgm:pt modelId="{EBBFD6AE-37EF-423F-AADE-C92B7ECE710E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Levels</a:t>
          </a:r>
          <a:endParaRPr lang="en-US" dirty="0"/>
        </a:p>
      </dgm:t>
    </dgm:pt>
    <dgm:pt modelId="{958BACC7-E8A8-48C7-B6DF-FC75D3C495B9}" type="parTrans" cxnId="{D913ADCD-56A9-4460-9EBD-4208ACA3AE40}">
      <dgm:prSet/>
      <dgm:spPr/>
      <dgm:t>
        <a:bodyPr/>
        <a:lstStyle/>
        <a:p>
          <a:endParaRPr lang="en-US"/>
        </a:p>
      </dgm:t>
    </dgm:pt>
    <dgm:pt modelId="{EF3156CB-F792-4DE4-970A-0F1E3AE68577}" type="sibTrans" cxnId="{D913ADCD-56A9-4460-9EBD-4208ACA3AE40}">
      <dgm:prSet/>
      <dgm:spPr/>
      <dgm:t>
        <a:bodyPr/>
        <a:lstStyle/>
        <a:p>
          <a:endParaRPr lang="en-US"/>
        </a:p>
      </dgm:t>
    </dgm:pt>
    <dgm:pt modelId="{CDC3CE5B-0020-479C-B103-1900CB4B8FA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Pathways</a:t>
          </a:r>
          <a:endParaRPr lang="en-US" dirty="0"/>
        </a:p>
      </dgm:t>
    </dgm:pt>
    <dgm:pt modelId="{6B06FC05-79E9-4D6E-B211-E45B3EC41B59}" type="parTrans" cxnId="{10CC947B-A887-44D1-B7B2-97078045D5B7}">
      <dgm:prSet/>
      <dgm:spPr/>
      <dgm:t>
        <a:bodyPr/>
        <a:lstStyle/>
        <a:p>
          <a:endParaRPr lang="en-US"/>
        </a:p>
      </dgm:t>
    </dgm:pt>
    <dgm:pt modelId="{8D7C623C-7659-4328-9011-01FEF73D9050}" type="sibTrans" cxnId="{10CC947B-A887-44D1-B7B2-97078045D5B7}">
      <dgm:prSet/>
      <dgm:spPr/>
      <dgm:t>
        <a:bodyPr/>
        <a:lstStyle/>
        <a:p>
          <a:endParaRPr lang="en-US"/>
        </a:p>
      </dgm:t>
    </dgm:pt>
    <dgm:pt modelId="{AA905D5B-5DB8-4392-B3F0-DA082C09185A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Low</a:t>
          </a:r>
          <a:endParaRPr lang="en-US" dirty="0"/>
        </a:p>
      </dgm:t>
    </dgm:pt>
    <dgm:pt modelId="{9A6A30C1-9724-44CE-B2F7-5FD3DEFDB8CE}" type="parTrans" cxnId="{93B5CC29-81C6-4811-A2F3-BBA760BA327B}">
      <dgm:prSet/>
      <dgm:spPr/>
      <dgm:t>
        <a:bodyPr/>
        <a:lstStyle/>
        <a:p>
          <a:endParaRPr lang="en-US"/>
        </a:p>
      </dgm:t>
    </dgm:pt>
    <dgm:pt modelId="{A2A84308-9C35-484E-B832-0EB6A4119A32}" type="sibTrans" cxnId="{93B5CC29-81C6-4811-A2F3-BBA760BA327B}">
      <dgm:prSet/>
      <dgm:spPr/>
      <dgm:t>
        <a:bodyPr/>
        <a:lstStyle/>
        <a:p>
          <a:endParaRPr lang="en-US"/>
        </a:p>
      </dgm:t>
    </dgm:pt>
    <dgm:pt modelId="{A003C157-1133-43F3-97C9-B72618373AD9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Middle</a:t>
          </a:r>
          <a:endParaRPr lang="en-US" dirty="0"/>
        </a:p>
      </dgm:t>
    </dgm:pt>
    <dgm:pt modelId="{39F723A4-7F5A-46C8-8CE6-AB93B1735983}" type="parTrans" cxnId="{5FB83924-01F8-4AA1-B14A-C88A3955034D}">
      <dgm:prSet/>
      <dgm:spPr/>
      <dgm:t>
        <a:bodyPr/>
        <a:lstStyle/>
        <a:p>
          <a:endParaRPr lang="en-US"/>
        </a:p>
      </dgm:t>
    </dgm:pt>
    <dgm:pt modelId="{C5A881AD-81F5-4970-B7A8-B8BD7B4E0C89}" type="sibTrans" cxnId="{5FB83924-01F8-4AA1-B14A-C88A3955034D}">
      <dgm:prSet/>
      <dgm:spPr/>
      <dgm:t>
        <a:bodyPr/>
        <a:lstStyle/>
        <a:p>
          <a:endParaRPr lang="en-US"/>
        </a:p>
      </dgm:t>
    </dgm:pt>
    <dgm:pt modelId="{DAE6ECFF-7E6A-4027-B4ED-6DE4F1AFB1F1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High</a:t>
          </a:r>
          <a:endParaRPr lang="en-US" dirty="0"/>
        </a:p>
      </dgm:t>
    </dgm:pt>
    <dgm:pt modelId="{20E766BD-B89F-4E6E-AF72-16CF2EE9F66F}" type="parTrans" cxnId="{6F3F9577-8597-4DBC-8220-AD9A23EB6069}">
      <dgm:prSet/>
      <dgm:spPr/>
      <dgm:t>
        <a:bodyPr/>
        <a:lstStyle/>
        <a:p>
          <a:endParaRPr lang="en-US"/>
        </a:p>
      </dgm:t>
    </dgm:pt>
    <dgm:pt modelId="{03896642-6637-49D6-AFDB-A6CFAAA32FB4}" type="sibTrans" cxnId="{6F3F9577-8597-4DBC-8220-AD9A23EB6069}">
      <dgm:prSet/>
      <dgm:spPr/>
      <dgm:t>
        <a:bodyPr/>
        <a:lstStyle/>
        <a:p>
          <a:endParaRPr lang="en-US"/>
        </a:p>
      </dgm:t>
    </dgm:pt>
    <dgm:pt modelId="{17F86051-BB85-4116-A64F-B752006ECB37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Air</a:t>
          </a:r>
          <a:endParaRPr lang="en-US" dirty="0"/>
        </a:p>
      </dgm:t>
    </dgm:pt>
    <dgm:pt modelId="{CFCD196A-16E7-4455-B2C3-B26218C292FC}" type="parTrans" cxnId="{27BA0A79-E3F5-4A29-973E-025AFC1979C6}">
      <dgm:prSet/>
      <dgm:spPr/>
      <dgm:t>
        <a:bodyPr/>
        <a:lstStyle/>
        <a:p>
          <a:endParaRPr lang="en-US"/>
        </a:p>
      </dgm:t>
    </dgm:pt>
    <dgm:pt modelId="{938345E4-6B6C-4E54-81FC-310152DBBBB7}" type="sibTrans" cxnId="{27BA0A79-E3F5-4A29-973E-025AFC1979C6}">
      <dgm:prSet/>
      <dgm:spPr/>
      <dgm:t>
        <a:bodyPr/>
        <a:lstStyle/>
        <a:p>
          <a:endParaRPr lang="en-US"/>
        </a:p>
      </dgm:t>
    </dgm:pt>
    <dgm:pt modelId="{6EBE8029-46B2-4FD0-A745-433F383E9E5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Floor</a:t>
          </a:r>
          <a:endParaRPr lang="en-US" dirty="0"/>
        </a:p>
      </dgm:t>
    </dgm:pt>
    <dgm:pt modelId="{3F7D0123-DCC1-48A2-865F-18EF293185DC}" type="parTrans" cxnId="{F98F5570-8937-43FC-8120-2835B182E03D}">
      <dgm:prSet/>
      <dgm:spPr/>
      <dgm:t>
        <a:bodyPr/>
        <a:lstStyle/>
        <a:p>
          <a:endParaRPr lang="en-US"/>
        </a:p>
      </dgm:t>
    </dgm:pt>
    <dgm:pt modelId="{7308F103-26A9-47B1-B671-04E02E704167}" type="sibTrans" cxnId="{F98F5570-8937-43FC-8120-2835B182E03D}">
      <dgm:prSet/>
      <dgm:spPr/>
      <dgm:t>
        <a:bodyPr/>
        <a:lstStyle/>
        <a:p>
          <a:endParaRPr lang="en-US"/>
        </a:p>
      </dgm:t>
    </dgm:pt>
    <dgm:pt modelId="{B8158E07-9A45-4584-885D-DB0B95AF5BA5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6CED0233-A1A2-4D6F-A750-44C30CF15F03}" type="parTrans" cxnId="{F5DD25D6-D964-4B57-99BE-F2090BD35A0D}">
      <dgm:prSet/>
      <dgm:spPr/>
      <dgm:t>
        <a:bodyPr/>
        <a:lstStyle/>
        <a:p>
          <a:endParaRPr lang="en-US"/>
        </a:p>
      </dgm:t>
    </dgm:pt>
    <dgm:pt modelId="{CD843824-3D48-45B6-95D6-3B4A9C3DA175}" type="sibTrans" cxnId="{F5DD25D6-D964-4B57-99BE-F2090BD35A0D}">
      <dgm:prSet/>
      <dgm:spPr/>
      <dgm:t>
        <a:bodyPr/>
        <a:lstStyle/>
        <a:p>
          <a:endParaRPr lang="en-US"/>
        </a:p>
      </dgm:t>
    </dgm:pt>
    <dgm:pt modelId="{1B8572E5-DB39-4C28-8482-22E25EE84689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573BBFFC-BD88-4EA5-8E30-8BD359A7B1F0}" type="parTrans" cxnId="{08560D90-D724-4972-B2BB-3189A408D72E}">
      <dgm:prSet/>
      <dgm:spPr/>
      <dgm:t>
        <a:bodyPr/>
        <a:lstStyle/>
        <a:p>
          <a:endParaRPr lang="en-US"/>
        </a:p>
      </dgm:t>
    </dgm:pt>
    <dgm:pt modelId="{557D72BE-50D3-47BE-8A38-3CFB950C0B78}" type="sibTrans" cxnId="{08560D90-D724-4972-B2BB-3189A408D72E}">
      <dgm:prSet/>
      <dgm:spPr/>
      <dgm:t>
        <a:bodyPr/>
        <a:lstStyle/>
        <a:p>
          <a:endParaRPr lang="en-US"/>
        </a:p>
      </dgm:t>
    </dgm:pt>
    <dgm:pt modelId="{A25EA161-0642-48C0-9DEE-95D3B37EFD3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C2413C55-4422-4EAC-85AA-6EBD203906F9}" type="parTrans" cxnId="{2ABCA501-248B-40B3-8BF0-91D451649390}">
      <dgm:prSet/>
      <dgm:spPr/>
      <dgm:t>
        <a:bodyPr/>
        <a:lstStyle/>
        <a:p>
          <a:endParaRPr lang="en-US"/>
        </a:p>
      </dgm:t>
    </dgm:pt>
    <dgm:pt modelId="{5F17580A-8314-47B3-9DBF-1037207A4A60}" type="sibTrans" cxnId="{2ABCA501-248B-40B3-8BF0-91D451649390}">
      <dgm:prSet/>
      <dgm:spPr/>
      <dgm:t>
        <a:bodyPr/>
        <a:lstStyle/>
        <a:p>
          <a:endParaRPr lang="en-US"/>
        </a:p>
      </dgm:t>
    </dgm:pt>
    <dgm:pt modelId="{58506D4C-D2D4-4CEA-9241-BA8BB27C3B4E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7ABD1DB3-4915-4719-B25B-AE867CDC45E8}" type="parTrans" cxnId="{D0300293-1908-4F7A-A32C-3B1EC1F47C80}">
      <dgm:prSet/>
      <dgm:spPr/>
      <dgm:t>
        <a:bodyPr/>
        <a:lstStyle/>
        <a:p>
          <a:endParaRPr lang="en-US"/>
        </a:p>
      </dgm:t>
    </dgm:pt>
    <dgm:pt modelId="{C903FCA5-E589-4B23-8335-8B888177570E}" type="sibTrans" cxnId="{D0300293-1908-4F7A-A32C-3B1EC1F47C80}">
      <dgm:prSet/>
      <dgm:spPr/>
      <dgm:t>
        <a:bodyPr/>
        <a:lstStyle/>
        <a:p>
          <a:endParaRPr lang="en-US"/>
        </a:p>
      </dgm:t>
    </dgm:pt>
    <dgm:pt modelId="{490BB0D9-C9CE-47B8-8894-D47F0C930796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Intimate</a:t>
          </a:r>
          <a:endParaRPr lang="en-US" dirty="0"/>
        </a:p>
      </dgm:t>
    </dgm:pt>
    <dgm:pt modelId="{A0442B79-E5B6-4904-A6BA-938DE8C66469}" type="parTrans" cxnId="{12FC9B4A-A4D6-41C0-A414-08CEE8E6516A}">
      <dgm:prSet/>
      <dgm:spPr/>
      <dgm:t>
        <a:bodyPr/>
        <a:lstStyle/>
        <a:p>
          <a:endParaRPr lang="en-US"/>
        </a:p>
      </dgm:t>
    </dgm:pt>
    <dgm:pt modelId="{988365A9-54F4-40E8-A102-36286BDFFB2B}" type="sibTrans" cxnId="{12FC9B4A-A4D6-41C0-A414-08CEE8E6516A}">
      <dgm:prSet/>
      <dgm:spPr/>
      <dgm:t>
        <a:bodyPr/>
        <a:lstStyle/>
        <a:p>
          <a:endParaRPr lang="en-US"/>
        </a:p>
      </dgm:t>
    </dgm:pt>
    <dgm:pt modelId="{D7EE5F89-9D40-4AE3-A8A2-9D78BD815DD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31E5311C-F8D7-4A3F-999C-38F6E7CF3F35}" type="parTrans" cxnId="{F60E8B95-CA4A-4CBB-88EE-76B63FD9728C}">
      <dgm:prSet/>
      <dgm:spPr/>
      <dgm:t>
        <a:bodyPr/>
        <a:lstStyle/>
        <a:p>
          <a:endParaRPr lang="en-US"/>
        </a:p>
      </dgm:t>
    </dgm:pt>
    <dgm:pt modelId="{5F533AD0-5D56-4DC7-B737-47D00B215398}" type="sibTrans" cxnId="{F60E8B95-CA4A-4CBB-88EE-76B63FD9728C}">
      <dgm:prSet/>
      <dgm:spPr/>
      <dgm:t>
        <a:bodyPr/>
        <a:lstStyle/>
        <a:p>
          <a:endParaRPr lang="en-US"/>
        </a:p>
      </dgm:t>
    </dgm:pt>
    <dgm:pt modelId="{A0B36832-74F6-4018-9B4B-15796B17462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General</a:t>
          </a:r>
          <a:endParaRPr lang="en-US" dirty="0"/>
        </a:p>
      </dgm:t>
    </dgm:pt>
    <dgm:pt modelId="{C008C96C-3B56-402C-A075-9AFE79A94BE2}" type="parTrans" cxnId="{7D3CCA5D-832C-42FF-9569-8CA6C5CC2C25}">
      <dgm:prSet/>
      <dgm:spPr/>
      <dgm:t>
        <a:bodyPr/>
        <a:lstStyle/>
        <a:p>
          <a:endParaRPr lang="en-US"/>
        </a:p>
      </dgm:t>
    </dgm:pt>
    <dgm:pt modelId="{4777DC7C-945C-4D67-95D3-F8E6FE1834E0}" type="sibTrans" cxnId="{7D3CCA5D-832C-42FF-9569-8CA6C5CC2C25}">
      <dgm:prSet/>
      <dgm:spPr/>
      <dgm:t>
        <a:bodyPr/>
        <a:lstStyle/>
        <a:p>
          <a:endParaRPr lang="en-US"/>
        </a:p>
      </dgm:t>
    </dgm:pt>
    <dgm:pt modelId="{BE960C28-EC3F-4D06-9DCA-819540FCC357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Shape Flow</a:t>
          </a:r>
          <a:endParaRPr lang="en-US" dirty="0"/>
        </a:p>
      </dgm:t>
    </dgm:pt>
    <dgm:pt modelId="{FFCF64E8-C281-416B-8035-1EC554602715}" type="parTrans" cxnId="{F06994EC-114B-4E99-9140-A0C572895E60}">
      <dgm:prSet/>
      <dgm:spPr/>
      <dgm:t>
        <a:bodyPr/>
        <a:lstStyle/>
        <a:p>
          <a:endParaRPr lang="en-US"/>
        </a:p>
      </dgm:t>
    </dgm:pt>
    <dgm:pt modelId="{D0AB87E0-D547-4DE0-A02E-3C7177800492}" type="sibTrans" cxnId="{F06994EC-114B-4E99-9140-A0C572895E60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4467A0-3B02-4E22-A58F-CB74B971E27F}" type="pres">
      <dgm:prSet presAssocID="{8B51FFCA-7923-4699-9E00-700D7991366D}" presName="hierRoot1" presStyleCnt="0">
        <dgm:presLayoutVars>
          <dgm:hierBranch val="init"/>
        </dgm:presLayoutVars>
      </dgm:prSet>
      <dgm:spPr/>
    </dgm:pt>
    <dgm:pt modelId="{05A457B9-AA9D-4EA2-9BCE-0FC64078CC9C}" type="pres">
      <dgm:prSet presAssocID="{8B51FFCA-7923-4699-9E00-700D7991366D}" presName="rootComposite1" presStyleCnt="0"/>
      <dgm:spPr/>
    </dgm:pt>
    <dgm:pt modelId="{26224FAF-9F56-49D4-920E-7FFB7DF6DB2D}" type="pres">
      <dgm:prSet presAssocID="{8B51FFCA-7923-4699-9E00-700D7991366D}" presName="rootText1" presStyleLbl="node0" presStyleIdx="0" presStyleCnt="1" custLinFactNeighborX="3913" custLinFactNeighborY="-790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69DFB2-D48A-4A32-A149-0F843D64F9EC}" type="pres">
      <dgm:prSet presAssocID="{8B51FFCA-7923-4699-9E00-700D7991366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ACE0001-4AB2-4E21-B083-4ADEF8BC8298}" type="pres">
      <dgm:prSet presAssocID="{8B51FFCA-7923-4699-9E00-700D7991366D}" presName="hierChild2" presStyleCnt="0"/>
      <dgm:spPr/>
    </dgm:pt>
    <dgm:pt modelId="{303C59B6-274A-4DE2-B012-1D1E1A71AE3E}" type="pres">
      <dgm:prSet presAssocID="{5AABF683-523F-4941-BAD8-6C7E503C54C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52F27B8-05DC-49D3-BF13-570FDFA105B0}" type="pres">
      <dgm:prSet presAssocID="{5B66B3FF-CE59-4A22-9FA8-42E68DA1BA40}" presName="hierRoot2" presStyleCnt="0">
        <dgm:presLayoutVars>
          <dgm:hierBranch val="init"/>
        </dgm:presLayoutVars>
      </dgm:prSet>
      <dgm:spPr/>
    </dgm:pt>
    <dgm:pt modelId="{476E6BD7-5203-4DA5-B5B0-9E965D86E325}" type="pres">
      <dgm:prSet presAssocID="{5B66B3FF-CE59-4A22-9FA8-42E68DA1BA40}" presName="rootComposite" presStyleCnt="0"/>
      <dgm:spPr/>
    </dgm:pt>
    <dgm:pt modelId="{58A61309-C863-40B2-A487-054A635D7555}" type="pres">
      <dgm:prSet presAssocID="{5B66B3FF-CE59-4A22-9FA8-42E68DA1BA4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B682-C502-4B74-B5BA-D2562295D3C6}" type="pres">
      <dgm:prSet presAssocID="{5B66B3FF-CE59-4A22-9FA8-42E68DA1BA40}" presName="rootConnector" presStyleLbl="node2" presStyleIdx="0" presStyleCnt="3"/>
      <dgm:spPr/>
      <dgm:t>
        <a:bodyPr/>
        <a:lstStyle/>
        <a:p>
          <a:endParaRPr lang="en-US"/>
        </a:p>
      </dgm:t>
    </dgm:pt>
    <dgm:pt modelId="{C804FD3A-97F2-4851-BB94-395843B5EF01}" type="pres">
      <dgm:prSet presAssocID="{5B66B3FF-CE59-4A22-9FA8-42E68DA1BA40}" presName="hierChild4" presStyleCnt="0"/>
      <dgm:spPr/>
    </dgm:pt>
    <dgm:pt modelId="{3CB08868-AA4B-4A1D-BB19-12E0FAC831FE}" type="pres">
      <dgm:prSet presAssocID="{A0442B79-E5B6-4904-A6BA-938DE8C66469}" presName="Name37" presStyleLbl="parChTrans1D3" presStyleIdx="0" presStyleCnt="8"/>
      <dgm:spPr/>
      <dgm:t>
        <a:bodyPr/>
        <a:lstStyle/>
        <a:p>
          <a:endParaRPr lang="en-US"/>
        </a:p>
      </dgm:t>
    </dgm:pt>
    <dgm:pt modelId="{3D18DFA6-722F-42B5-A552-FB1459955075}" type="pres">
      <dgm:prSet presAssocID="{490BB0D9-C9CE-47B8-8894-D47F0C930796}" presName="hierRoot2" presStyleCnt="0">
        <dgm:presLayoutVars>
          <dgm:hierBranch val="init"/>
        </dgm:presLayoutVars>
      </dgm:prSet>
      <dgm:spPr/>
    </dgm:pt>
    <dgm:pt modelId="{C11F4EB9-E062-4534-8DE6-8FA1EE615F80}" type="pres">
      <dgm:prSet presAssocID="{490BB0D9-C9CE-47B8-8894-D47F0C930796}" presName="rootComposite" presStyleCnt="0"/>
      <dgm:spPr/>
    </dgm:pt>
    <dgm:pt modelId="{D7AF47DA-0CD8-4A04-A8D8-735C1BA7F0E6}" type="pres">
      <dgm:prSet presAssocID="{490BB0D9-C9CE-47B8-8894-D47F0C930796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606B5-F1DB-4EC4-835E-6D118A3BBF5D}" type="pres">
      <dgm:prSet presAssocID="{490BB0D9-C9CE-47B8-8894-D47F0C930796}" presName="rootConnector" presStyleLbl="node3" presStyleIdx="0" presStyleCnt="8"/>
      <dgm:spPr/>
      <dgm:t>
        <a:bodyPr/>
        <a:lstStyle/>
        <a:p>
          <a:endParaRPr lang="en-US"/>
        </a:p>
      </dgm:t>
    </dgm:pt>
    <dgm:pt modelId="{7AC0DC09-731E-4843-B607-17548A9554C3}" type="pres">
      <dgm:prSet presAssocID="{490BB0D9-C9CE-47B8-8894-D47F0C930796}" presName="hierChild4" presStyleCnt="0"/>
      <dgm:spPr/>
    </dgm:pt>
    <dgm:pt modelId="{D15A308B-3E73-479B-984E-EC1345DF2D59}" type="pres">
      <dgm:prSet presAssocID="{490BB0D9-C9CE-47B8-8894-D47F0C930796}" presName="hierChild5" presStyleCnt="0"/>
      <dgm:spPr/>
    </dgm:pt>
    <dgm:pt modelId="{B784A932-268C-4DD6-8564-3607EEDD29D4}" type="pres">
      <dgm:prSet presAssocID="{31E5311C-F8D7-4A3F-999C-38F6E7CF3F35}" presName="Name37" presStyleLbl="parChTrans1D3" presStyleIdx="1" presStyleCnt="8"/>
      <dgm:spPr/>
      <dgm:t>
        <a:bodyPr/>
        <a:lstStyle/>
        <a:p>
          <a:endParaRPr lang="en-US"/>
        </a:p>
      </dgm:t>
    </dgm:pt>
    <dgm:pt modelId="{7CA2B191-05BB-4CA9-980D-89600E65878E}" type="pres">
      <dgm:prSet presAssocID="{D7EE5F89-9D40-4AE3-A8A2-9D78BD815DD5}" presName="hierRoot2" presStyleCnt="0">
        <dgm:presLayoutVars>
          <dgm:hierBranch val="init"/>
        </dgm:presLayoutVars>
      </dgm:prSet>
      <dgm:spPr/>
    </dgm:pt>
    <dgm:pt modelId="{5A8A4DF1-F58E-4129-AB71-AD67F811C166}" type="pres">
      <dgm:prSet presAssocID="{D7EE5F89-9D40-4AE3-A8A2-9D78BD815DD5}" presName="rootComposite" presStyleCnt="0"/>
      <dgm:spPr/>
    </dgm:pt>
    <dgm:pt modelId="{90D48D32-E860-456F-903D-66F71F9909E5}" type="pres">
      <dgm:prSet presAssocID="{D7EE5F89-9D40-4AE3-A8A2-9D78BD815DD5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1975-9988-4D13-A3F2-4F1AE0987099}" type="pres">
      <dgm:prSet presAssocID="{D7EE5F89-9D40-4AE3-A8A2-9D78BD815DD5}" presName="rootConnector" presStyleLbl="node3" presStyleIdx="1" presStyleCnt="8"/>
      <dgm:spPr/>
      <dgm:t>
        <a:bodyPr/>
        <a:lstStyle/>
        <a:p>
          <a:endParaRPr lang="en-US"/>
        </a:p>
      </dgm:t>
    </dgm:pt>
    <dgm:pt modelId="{68F90968-1638-4BFB-88F6-2E3597B26C1E}" type="pres">
      <dgm:prSet presAssocID="{D7EE5F89-9D40-4AE3-A8A2-9D78BD815DD5}" presName="hierChild4" presStyleCnt="0"/>
      <dgm:spPr/>
    </dgm:pt>
    <dgm:pt modelId="{35AB7FFB-9E39-42A1-B76B-C4269F927D96}" type="pres">
      <dgm:prSet presAssocID="{D7EE5F89-9D40-4AE3-A8A2-9D78BD815DD5}" presName="hierChild5" presStyleCnt="0"/>
      <dgm:spPr/>
    </dgm:pt>
    <dgm:pt modelId="{C43447DC-1C82-454E-839E-95F0C1BB87EF}" type="pres">
      <dgm:prSet presAssocID="{C008C96C-3B56-402C-A075-9AFE79A94BE2}" presName="Name37" presStyleLbl="parChTrans1D3" presStyleIdx="2" presStyleCnt="8"/>
      <dgm:spPr/>
      <dgm:t>
        <a:bodyPr/>
        <a:lstStyle/>
        <a:p>
          <a:endParaRPr lang="en-US"/>
        </a:p>
      </dgm:t>
    </dgm:pt>
    <dgm:pt modelId="{9BA6980E-08D4-4C02-AD4E-EA81233E93EC}" type="pres">
      <dgm:prSet presAssocID="{A0B36832-74F6-4018-9B4B-15796B174625}" presName="hierRoot2" presStyleCnt="0">
        <dgm:presLayoutVars>
          <dgm:hierBranch val="init"/>
        </dgm:presLayoutVars>
      </dgm:prSet>
      <dgm:spPr/>
    </dgm:pt>
    <dgm:pt modelId="{CE3025CD-F256-4E32-9337-5FFB9196E898}" type="pres">
      <dgm:prSet presAssocID="{A0B36832-74F6-4018-9B4B-15796B174625}" presName="rootComposite" presStyleCnt="0"/>
      <dgm:spPr/>
    </dgm:pt>
    <dgm:pt modelId="{866EDF35-850A-4784-884B-F781F416DB8E}" type="pres">
      <dgm:prSet presAssocID="{A0B36832-74F6-4018-9B4B-15796B17462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9B5C-7B7F-4213-8A67-250845FD1AAD}" type="pres">
      <dgm:prSet presAssocID="{A0B36832-74F6-4018-9B4B-15796B174625}" presName="rootConnector" presStyleLbl="node3" presStyleIdx="2" presStyleCnt="8"/>
      <dgm:spPr/>
      <dgm:t>
        <a:bodyPr/>
        <a:lstStyle/>
        <a:p>
          <a:endParaRPr lang="en-US"/>
        </a:p>
      </dgm:t>
    </dgm:pt>
    <dgm:pt modelId="{7C8768D5-980A-4841-A16E-669FF57C3667}" type="pres">
      <dgm:prSet presAssocID="{A0B36832-74F6-4018-9B4B-15796B174625}" presName="hierChild4" presStyleCnt="0"/>
      <dgm:spPr/>
    </dgm:pt>
    <dgm:pt modelId="{5F3456CA-A088-4401-AA1E-C1CD9939FD11}" type="pres">
      <dgm:prSet presAssocID="{A0B36832-74F6-4018-9B4B-15796B174625}" presName="hierChild5" presStyleCnt="0"/>
      <dgm:spPr/>
    </dgm:pt>
    <dgm:pt modelId="{0ADF31ED-8B0F-4F47-B4E0-AC6724A5B493}" type="pres">
      <dgm:prSet presAssocID="{5B66B3FF-CE59-4A22-9FA8-42E68DA1BA40}" presName="hierChild5" presStyleCnt="0"/>
      <dgm:spPr/>
    </dgm:pt>
    <dgm:pt modelId="{73DF4148-620F-4509-8F8C-EC22A149555E}" type="pres">
      <dgm:prSet presAssocID="{958BACC7-E8A8-48C7-B6DF-FC75D3C495B9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E4C7722-69B1-4001-A083-EB2EBDCAFE9E}" type="pres">
      <dgm:prSet presAssocID="{EBBFD6AE-37EF-423F-AADE-C92B7ECE710E}" presName="hierRoot2" presStyleCnt="0">
        <dgm:presLayoutVars>
          <dgm:hierBranch val="init"/>
        </dgm:presLayoutVars>
      </dgm:prSet>
      <dgm:spPr/>
    </dgm:pt>
    <dgm:pt modelId="{68430381-1B99-4937-A7CB-AAEEA846E132}" type="pres">
      <dgm:prSet presAssocID="{EBBFD6AE-37EF-423F-AADE-C92B7ECE710E}" presName="rootComposite" presStyleCnt="0"/>
      <dgm:spPr/>
    </dgm:pt>
    <dgm:pt modelId="{6BDB101A-3019-4CB7-90A4-86AB41B04026}" type="pres">
      <dgm:prSet presAssocID="{EBBFD6AE-37EF-423F-AADE-C92B7ECE710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59467-5E61-450E-A89A-84FE6342647D}" type="pres">
      <dgm:prSet presAssocID="{EBBFD6AE-37EF-423F-AADE-C92B7ECE710E}" presName="rootConnector" presStyleLbl="node2" presStyleIdx="1" presStyleCnt="3"/>
      <dgm:spPr/>
      <dgm:t>
        <a:bodyPr/>
        <a:lstStyle/>
        <a:p>
          <a:endParaRPr lang="en-US"/>
        </a:p>
      </dgm:t>
    </dgm:pt>
    <dgm:pt modelId="{4AAF8B9D-9FF4-40C2-865A-1E2A0011FF01}" type="pres">
      <dgm:prSet presAssocID="{EBBFD6AE-37EF-423F-AADE-C92B7ECE710E}" presName="hierChild4" presStyleCnt="0"/>
      <dgm:spPr/>
    </dgm:pt>
    <dgm:pt modelId="{EB968415-B691-4BF5-BB9C-59081087656E}" type="pres">
      <dgm:prSet presAssocID="{9A6A30C1-9724-44CE-B2F7-5FD3DEFDB8CE}" presName="Name37" presStyleLbl="parChTrans1D3" presStyleIdx="3" presStyleCnt="8"/>
      <dgm:spPr/>
      <dgm:t>
        <a:bodyPr/>
        <a:lstStyle/>
        <a:p>
          <a:endParaRPr lang="en-US"/>
        </a:p>
      </dgm:t>
    </dgm:pt>
    <dgm:pt modelId="{9152A57E-31B4-4331-84F3-BD32CF19A954}" type="pres">
      <dgm:prSet presAssocID="{AA905D5B-5DB8-4392-B3F0-DA082C09185A}" presName="hierRoot2" presStyleCnt="0">
        <dgm:presLayoutVars>
          <dgm:hierBranch val="init"/>
        </dgm:presLayoutVars>
      </dgm:prSet>
      <dgm:spPr/>
    </dgm:pt>
    <dgm:pt modelId="{B00C461E-CF62-491E-86FE-3FDBD3EEF216}" type="pres">
      <dgm:prSet presAssocID="{AA905D5B-5DB8-4392-B3F0-DA082C09185A}" presName="rootComposite" presStyleCnt="0"/>
      <dgm:spPr/>
    </dgm:pt>
    <dgm:pt modelId="{0B2ECE32-E0DF-4167-883F-19142D849491}" type="pres">
      <dgm:prSet presAssocID="{AA905D5B-5DB8-4392-B3F0-DA082C09185A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77579-49C4-489D-987F-C4EAC76DD191}" type="pres">
      <dgm:prSet presAssocID="{AA905D5B-5DB8-4392-B3F0-DA082C09185A}" presName="rootConnector" presStyleLbl="node3" presStyleIdx="3" presStyleCnt="8"/>
      <dgm:spPr/>
      <dgm:t>
        <a:bodyPr/>
        <a:lstStyle/>
        <a:p>
          <a:endParaRPr lang="en-US"/>
        </a:p>
      </dgm:t>
    </dgm:pt>
    <dgm:pt modelId="{9C635561-EB8B-4DC3-A0F9-5238B3149A5C}" type="pres">
      <dgm:prSet presAssocID="{AA905D5B-5DB8-4392-B3F0-DA082C09185A}" presName="hierChild4" presStyleCnt="0"/>
      <dgm:spPr/>
    </dgm:pt>
    <dgm:pt modelId="{2094AEBF-8B88-4459-B9D7-8DFA2443E7E5}" type="pres">
      <dgm:prSet presAssocID="{AA905D5B-5DB8-4392-B3F0-DA082C09185A}" presName="hierChild5" presStyleCnt="0"/>
      <dgm:spPr/>
    </dgm:pt>
    <dgm:pt modelId="{40E87073-7AEE-4893-81DE-E6DB763D9925}" type="pres">
      <dgm:prSet presAssocID="{39F723A4-7F5A-46C8-8CE6-AB93B1735983}" presName="Name37" presStyleLbl="parChTrans1D3" presStyleIdx="4" presStyleCnt="8"/>
      <dgm:spPr/>
      <dgm:t>
        <a:bodyPr/>
        <a:lstStyle/>
        <a:p>
          <a:endParaRPr lang="en-US"/>
        </a:p>
      </dgm:t>
    </dgm:pt>
    <dgm:pt modelId="{1A2C3F1A-3F10-454D-9F51-E811C0A5ECDB}" type="pres">
      <dgm:prSet presAssocID="{A003C157-1133-43F3-97C9-B72618373AD9}" presName="hierRoot2" presStyleCnt="0">
        <dgm:presLayoutVars>
          <dgm:hierBranch val="init"/>
        </dgm:presLayoutVars>
      </dgm:prSet>
      <dgm:spPr/>
    </dgm:pt>
    <dgm:pt modelId="{4A6EBD6A-864C-4621-AECD-9141BFD90469}" type="pres">
      <dgm:prSet presAssocID="{A003C157-1133-43F3-97C9-B72618373AD9}" presName="rootComposite" presStyleCnt="0"/>
      <dgm:spPr/>
    </dgm:pt>
    <dgm:pt modelId="{59C716B5-7201-492E-9109-972F20CFAC0D}" type="pres">
      <dgm:prSet presAssocID="{A003C157-1133-43F3-97C9-B72618373AD9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8C94F-C47F-4A3D-85AC-DEF856EC5828}" type="pres">
      <dgm:prSet presAssocID="{A003C157-1133-43F3-97C9-B72618373AD9}" presName="rootConnector" presStyleLbl="node3" presStyleIdx="4" presStyleCnt="8"/>
      <dgm:spPr/>
      <dgm:t>
        <a:bodyPr/>
        <a:lstStyle/>
        <a:p>
          <a:endParaRPr lang="en-US"/>
        </a:p>
      </dgm:t>
    </dgm:pt>
    <dgm:pt modelId="{24403A5C-C259-4BAB-80A7-92F9480FC23B}" type="pres">
      <dgm:prSet presAssocID="{A003C157-1133-43F3-97C9-B72618373AD9}" presName="hierChild4" presStyleCnt="0"/>
      <dgm:spPr/>
    </dgm:pt>
    <dgm:pt modelId="{5239C3ED-846E-46FE-9FC1-2DC924618725}" type="pres">
      <dgm:prSet presAssocID="{A003C157-1133-43F3-97C9-B72618373AD9}" presName="hierChild5" presStyleCnt="0"/>
      <dgm:spPr/>
    </dgm:pt>
    <dgm:pt modelId="{7A1085F1-8FC1-4091-8B5B-DB151E5283CF}" type="pres">
      <dgm:prSet presAssocID="{20E766BD-B89F-4E6E-AF72-16CF2EE9F66F}" presName="Name37" presStyleLbl="parChTrans1D3" presStyleIdx="5" presStyleCnt="8"/>
      <dgm:spPr/>
      <dgm:t>
        <a:bodyPr/>
        <a:lstStyle/>
        <a:p>
          <a:endParaRPr lang="en-US"/>
        </a:p>
      </dgm:t>
    </dgm:pt>
    <dgm:pt modelId="{5DB35798-B9D1-4BA4-9C98-FE582AA3DDEF}" type="pres">
      <dgm:prSet presAssocID="{DAE6ECFF-7E6A-4027-B4ED-6DE4F1AFB1F1}" presName="hierRoot2" presStyleCnt="0">
        <dgm:presLayoutVars>
          <dgm:hierBranch val="init"/>
        </dgm:presLayoutVars>
      </dgm:prSet>
      <dgm:spPr/>
    </dgm:pt>
    <dgm:pt modelId="{8C244015-DED3-4E2E-8986-D0E0A9B5AD86}" type="pres">
      <dgm:prSet presAssocID="{DAE6ECFF-7E6A-4027-B4ED-6DE4F1AFB1F1}" presName="rootComposite" presStyleCnt="0"/>
      <dgm:spPr/>
    </dgm:pt>
    <dgm:pt modelId="{90BE06FF-BF0F-480E-B03B-576A748732F2}" type="pres">
      <dgm:prSet presAssocID="{DAE6ECFF-7E6A-4027-B4ED-6DE4F1AFB1F1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302D-589C-414F-A88F-C7034092873F}" type="pres">
      <dgm:prSet presAssocID="{DAE6ECFF-7E6A-4027-B4ED-6DE4F1AFB1F1}" presName="rootConnector" presStyleLbl="node3" presStyleIdx="5" presStyleCnt="8"/>
      <dgm:spPr/>
      <dgm:t>
        <a:bodyPr/>
        <a:lstStyle/>
        <a:p>
          <a:endParaRPr lang="en-US"/>
        </a:p>
      </dgm:t>
    </dgm:pt>
    <dgm:pt modelId="{8F5E31BD-79E0-452D-B5A1-BB55E1F5FEF1}" type="pres">
      <dgm:prSet presAssocID="{DAE6ECFF-7E6A-4027-B4ED-6DE4F1AFB1F1}" presName="hierChild4" presStyleCnt="0"/>
      <dgm:spPr/>
    </dgm:pt>
    <dgm:pt modelId="{D708C48D-76D5-489A-A91B-C98CE7A4526C}" type="pres">
      <dgm:prSet presAssocID="{DAE6ECFF-7E6A-4027-B4ED-6DE4F1AFB1F1}" presName="hierChild5" presStyleCnt="0"/>
      <dgm:spPr/>
    </dgm:pt>
    <dgm:pt modelId="{782A754D-B27E-455C-B152-63D30E3123EA}" type="pres">
      <dgm:prSet presAssocID="{EBBFD6AE-37EF-423F-AADE-C92B7ECE710E}" presName="hierChild5" presStyleCnt="0"/>
      <dgm:spPr/>
    </dgm:pt>
    <dgm:pt modelId="{C3A0900C-F03C-4573-9C73-963BC3367742}" type="pres">
      <dgm:prSet presAssocID="{6B06FC05-79E9-4D6E-B211-E45B3EC41B5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1ADB1AC-960C-4BFA-9DFF-F1A228602176}" type="pres">
      <dgm:prSet presAssocID="{CDC3CE5B-0020-479C-B103-1900CB4B8FA4}" presName="hierRoot2" presStyleCnt="0">
        <dgm:presLayoutVars>
          <dgm:hierBranch val="init"/>
        </dgm:presLayoutVars>
      </dgm:prSet>
      <dgm:spPr/>
    </dgm:pt>
    <dgm:pt modelId="{379D9F77-A395-4CB3-B15D-4FBD2DF7E486}" type="pres">
      <dgm:prSet presAssocID="{CDC3CE5B-0020-479C-B103-1900CB4B8FA4}" presName="rootComposite" presStyleCnt="0"/>
      <dgm:spPr/>
    </dgm:pt>
    <dgm:pt modelId="{91717A56-18D8-4DA8-B080-6F18B46331B4}" type="pres">
      <dgm:prSet presAssocID="{CDC3CE5B-0020-479C-B103-1900CB4B8FA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F22B8-C39D-4F2F-910E-26BE9CBE4E75}" type="pres">
      <dgm:prSet presAssocID="{CDC3CE5B-0020-479C-B103-1900CB4B8FA4}" presName="rootConnector" presStyleLbl="node2" presStyleIdx="2" presStyleCnt="3"/>
      <dgm:spPr/>
      <dgm:t>
        <a:bodyPr/>
        <a:lstStyle/>
        <a:p>
          <a:endParaRPr lang="en-US"/>
        </a:p>
      </dgm:t>
    </dgm:pt>
    <dgm:pt modelId="{58AC1FAB-9A15-4E35-B690-5BC7C86A9661}" type="pres">
      <dgm:prSet presAssocID="{CDC3CE5B-0020-479C-B103-1900CB4B8FA4}" presName="hierChild4" presStyleCnt="0"/>
      <dgm:spPr/>
    </dgm:pt>
    <dgm:pt modelId="{C9DB245F-D4C8-4CCF-8914-661FF2669AB8}" type="pres">
      <dgm:prSet presAssocID="{CFCD196A-16E7-4455-B2C3-B26218C292FC}" presName="Name37" presStyleLbl="parChTrans1D3" presStyleIdx="6" presStyleCnt="8"/>
      <dgm:spPr/>
      <dgm:t>
        <a:bodyPr/>
        <a:lstStyle/>
        <a:p>
          <a:endParaRPr lang="en-US"/>
        </a:p>
      </dgm:t>
    </dgm:pt>
    <dgm:pt modelId="{BC8738B8-36CE-4B26-A2B1-11BA1DA1C47A}" type="pres">
      <dgm:prSet presAssocID="{17F86051-BB85-4116-A64F-B752006ECB37}" presName="hierRoot2" presStyleCnt="0">
        <dgm:presLayoutVars>
          <dgm:hierBranch val="init"/>
        </dgm:presLayoutVars>
      </dgm:prSet>
      <dgm:spPr/>
    </dgm:pt>
    <dgm:pt modelId="{16CD445D-8AA8-4D47-BD8B-C635AB4E6D03}" type="pres">
      <dgm:prSet presAssocID="{17F86051-BB85-4116-A64F-B752006ECB37}" presName="rootComposite" presStyleCnt="0"/>
      <dgm:spPr/>
    </dgm:pt>
    <dgm:pt modelId="{64314842-85C9-43B5-B89B-C16650217572}" type="pres">
      <dgm:prSet presAssocID="{17F86051-BB85-4116-A64F-B752006ECB37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9F195-FCFE-410A-B7D0-ED5F8CF0528D}" type="pres">
      <dgm:prSet presAssocID="{17F86051-BB85-4116-A64F-B752006ECB37}" presName="rootConnector" presStyleLbl="node3" presStyleIdx="6" presStyleCnt="8"/>
      <dgm:spPr/>
      <dgm:t>
        <a:bodyPr/>
        <a:lstStyle/>
        <a:p>
          <a:endParaRPr lang="en-US"/>
        </a:p>
      </dgm:t>
    </dgm:pt>
    <dgm:pt modelId="{8F2ACCB6-27EF-4E10-96DB-428759BF0040}" type="pres">
      <dgm:prSet presAssocID="{17F86051-BB85-4116-A64F-B752006ECB37}" presName="hierChild4" presStyleCnt="0"/>
      <dgm:spPr/>
    </dgm:pt>
    <dgm:pt modelId="{16C98272-C9EC-4300-A63E-5A2CF7E5781F}" type="pres">
      <dgm:prSet presAssocID="{FFCF64E8-C281-416B-8035-1EC554602715}" presName="Name37" presStyleLbl="parChTrans1D4" presStyleIdx="0" presStyleCnt="5"/>
      <dgm:spPr/>
      <dgm:t>
        <a:bodyPr/>
        <a:lstStyle/>
        <a:p>
          <a:endParaRPr lang="en-US"/>
        </a:p>
      </dgm:t>
    </dgm:pt>
    <dgm:pt modelId="{735D4E5B-3BB3-4A77-9FD0-671A3502C91E}" type="pres">
      <dgm:prSet presAssocID="{BE960C28-EC3F-4D06-9DCA-819540FCC357}" presName="hierRoot2" presStyleCnt="0">
        <dgm:presLayoutVars>
          <dgm:hierBranch val="init"/>
        </dgm:presLayoutVars>
      </dgm:prSet>
      <dgm:spPr/>
    </dgm:pt>
    <dgm:pt modelId="{87DCD7B8-DEB5-4507-B36F-7DA1D51EB49A}" type="pres">
      <dgm:prSet presAssocID="{BE960C28-EC3F-4D06-9DCA-819540FCC357}" presName="rootComposite" presStyleCnt="0"/>
      <dgm:spPr/>
    </dgm:pt>
    <dgm:pt modelId="{556AD003-CEC3-499D-BD28-59219BE5238F}" type="pres">
      <dgm:prSet presAssocID="{BE960C28-EC3F-4D06-9DCA-819540FCC357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5A443-E974-437F-A68A-254A43E6641A}" type="pres">
      <dgm:prSet presAssocID="{BE960C28-EC3F-4D06-9DCA-819540FCC357}" presName="rootConnector" presStyleLbl="node4" presStyleIdx="0" presStyleCnt="5"/>
      <dgm:spPr/>
      <dgm:t>
        <a:bodyPr/>
        <a:lstStyle/>
        <a:p>
          <a:endParaRPr lang="en-US"/>
        </a:p>
      </dgm:t>
    </dgm:pt>
    <dgm:pt modelId="{BB210382-64FC-4EE6-BA04-29643DE19ED3}" type="pres">
      <dgm:prSet presAssocID="{BE960C28-EC3F-4D06-9DCA-819540FCC357}" presName="hierChild4" presStyleCnt="0"/>
      <dgm:spPr/>
    </dgm:pt>
    <dgm:pt modelId="{521EDC5F-80DE-4FC5-9858-442F5A5A25B5}" type="pres">
      <dgm:prSet presAssocID="{BE960C28-EC3F-4D06-9DCA-819540FCC357}" presName="hierChild5" presStyleCnt="0"/>
      <dgm:spPr/>
    </dgm:pt>
    <dgm:pt modelId="{163BFAED-D607-40F0-B0EE-E25BC7CCF473}" type="pres">
      <dgm:prSet presAssocID="{6CED0233-A1A2-4D6F-A750-44C30CF15F03}" presName="Name37" presStyleLbl="parChTrans1D4" presStyleIdx="1" presStyleCnt="5"/>
      <dgm:spPr/>
      <dgm:t>
        <a:bodyPr/>
        <a:lstStyle/>
        <a:p>
          <a:endParaRPr lang="en-US"/>
        </a:p>
      </dgm:t>
    </dgm:pt>
    <dgm:pt modelId="{FE95B9AF-5EDA-4F07-9FD1-71FB2B82F9BC}" type="pres">
      <dgm:prSet presAssocID="{B8158E07-9A45-4584-885D-DB0B95AF5BA5}" presName="hierRoot2" presStyleCnt="0">
        <dgm:presLayoutVars>
          <dgm:hierBranch val="init"/>
        </dgm:presLayoutVars>
      </dgm:prSet>
      <dgm:spPr/>
    </dgm:pt>
    <dgm:pt modelId="{26443E02-DB32-4156-9D41-37CFBF0F2D64}" type="pres">
      <dgm:prSet presAssocID="{B8158E07-9A45-4584-885D-DB0B95AF5BA5}" presName="rootComposite" presStyleCnt="0"/>
      <dgm:spPr/>
    </dgm:pt>
    <dgm:pt modelId="{3BB9DEB8-C6AE-4BF4-963B-4EA65BB0DA95}" type="pres">
      <dgm:prSet presAssocID="{B8158E07-9A45-4584-885D-DB0B95AF5BA5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3FCA5-713A-48D1-B75F-065461069416}" type="pres">
      <dgm:prSet presAssocID="{B8158E07-9A45-4584-885D-DB0B95AF5BA5}" presName="rootConnector" presStyleLbl="node4" presStyleIdx="1" presStyleCnt="5"/>
      <dgm:spPr/>
      <dgm:t>
        <a:bodyPr/>
        <a:lstStyle/>
        <a:p>
          <a:endParaRPr lang="en-US"/>
        </a:p>
      </dgm:t>
    </dgm:pt>
    <dgm:pt modelId="{F1D0A0EC-2526-476A-B28C-6C3089049B23}" type="pres">
      <dgm:prSet presAssocID="{B8158E07-9A45-4584-885D-DB0B95AF5BA5}" presName="hierChild4" presStyleCnt="0"/>
      <dgm:spPr/>
    </dgm:pt>
    <dgm:pt modelId="{491C4BA1-D195-42C7-9897-3BD5CA5D7327}" type="pres">
      <dgm:prSet presAssocID="{B8158E07-9A45-4584-885D-DB0B95AF5BA5}" presName="hierChild5" presStyleCnt="0"/>
      <dgm:spPr/>
    </dgm:pt>
    <dgm:pt modelId="{72D92A33-4164-4980-9FC8-AAB26C282AE9}" type="pres">
      <dgm:prSet presAssocID="{573BBFFC-BD88-4EA5-8E30-8BD359A7B1F0}" presName="Name37" presStyleLbl="parChTrans1D4" presStyleIdx="2" presStyleCnt="5"/>
      <dgm:spPr/>
      <dgm:t>
        <a:bodyPr/>
        <a:lstStyle/>
        <a:p>
          <a:endParaRPr lang="en-US"/>
        </a:p>
      </dgm:t>
    </dgm:pt>
    <dgm:pt modelId="{197B2E5D-0AE7-4FC1-9398-31319122A981}" type="pres">
      <dgm:prSet presAssocID="{1B8572E5-DB39-4C28-8482-22E25EE84689}" presName="hierRoot2" presStyleCnt="0">
        <dgm:presLayoutVars>
          <dgm:hierBranch val="init"/>
        </dgm:presLayoutVars>
      </dgm:prSet>
      <dgm:spPr/>
    </dgm:pt>
    <dgm:pt modelId="{5D4F4518-3C07-49F0-A2CE-922A568AEB47}" type="pres">
      <dgm:prSet presAssocID="{1B8572E5-DB39-4C28-8482-22E25EE84689}" presName="rootComposite" presStyleCnt="0"/>
      <dgm:spPr/>
    </dgm:pt>
    <dgm:pt modelId="{4E8AF979-7B5B-4D87-A6C9-0FD13BBD7C3B}" type="pres">
      <dgm:prSet presAssocID="{1B8572E5-DB39-4C28-8482-22E25EE84689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D7E9D-0DE4-4E90-B4ED-434E6907AC86}" type="pres">
      <dgm:prSet presAssocID="{1B8572E5-DB39-4C28-8482-22E25EE84689}" presName="rootConnector" presStyleLbl="node4" presStyleIdx="2" presStyleCnt="5"/>
      <dgm:spPr/>
      <dgm:t>
        <a:bodyPr/>
        <a:lstStyle/>
        <a:p>
          <a:endParaRPr lang="en-US"/>
        </a:p>
      </dgm:t>
    </dgm:pt>
    <dgm:pt modelId="{C179688D-3C95-44DE-947D-5B5985C515DF}" type="pres">
      <dgm:prSet presAssocID="{1B8572E5-DB39-4C28-8482-22E25EE84689}" presName="hierChild4" presStyleCnt="0"/>
      <dgm:spPr/>
    </dgm:pt>
    <dgm:pt modelId="{A1D26F6A-9C5A-4DCB-8BCE-162781ED9F3C}" type="pres">
      <dgm:prSet presAssocID="{1B8572E5-DB39-4C28-8482-22E25EE84689}" presName="hierChild5" presStyleCnt="0"/>
      <dgm:spPr/>
    </dgm:pt>
    <dgm:pt modelId="{A0F23E73-AB9E-4D61-9101-A5A59652954E}" type="pres">
      <dgm:prSet presAssocID="{17F86051-BB85-4116-A64F-B752006ECB37}" presName="hierChild5" presStyleCnt="0"/>
      <dgm:spPr/>
    </dgm:pt>
    <dgm:pt modelId="{0CE416E8-4FD8-445B-B331-B817942B4274}" type="pres">
      <dgm:prSet presAssocID="{3F7D0123-DCC1-48A2-865F-18EF293185DC}" presName="Name37" presStyleLbl="parChTrans1D3" presStyleIdx="7" presStyleCnt="8"/>
      <dgm:spPr/>
      <dgm:t>
        <a:bodyPr/>
        <a:lstStyle/>
        <a:p>
          <a:endParaRPr lang="en-US"/>
        </a:p>
      </dgm:t>
    </dgm:pt>
    <dgm:pt modelId="{36DF3028-12B1-4401-816D-9D081181CCF4}" type="pres">
      <dgm:prSet presAssocID="{6EBE8029-46B2-4FD0-A745-433F383E9E53}" presName="hierRoot2" presStyleCnt="0">
        <dgm:presLayoutVars>
          <dgm:hierBranch val="init"/>
        </dgm:presLayoutVars>
      </dgm:prSet>
      <dgm:spPr/>
    </dgm:pt>
    <dgm:pt modelId="{8078ABE0-75FA-4C8A-8D7A-053485D2B9BD}" type="pres">
      <dgm:prSet presAssocID="{6EBE8029-46B2-4FD0-A745-433F383E9E53}" presName="rootComposite" presStyleCnt="0"/>
      <dgm:spPr/>
    </dgm:pt>
    <dgm:pt modelId="{89B3D571-1CA1-4F65-8296-981AD484FD96}" type="pres">
      <dgm:prSet presAssocID="{6EBE8029-46B2-4FD0-A745-433F383E9E53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A93AD-8B7A-4D5A-899D-FF69C9CB040A}" type="pres">
      <dgm:prSet presAssocID="{6EBE8029-46B2-4FD0-A745-433F383E9E53}" presName="rootConnector" presStyleLbl="node3" presStyleIdx="7" presStyleCnt="8"/>
      <dgm:spPr/>
      <dgm:t>
        <a:bodyPr/>
        <a:lstStyle/>
        <a:p>
          <a:endParaRPr lang="en-US"/>
        </a:p>
      </dgm:t>
    </dgm:pt>
    <dgm:pt modelId="{6B787DDF-350D-4507-B8B0-D6FD870B4EDB}" type="pres">
      <dgm:prSet presAssocID="{6EBE8029-46B2-4FD0-A745-433F383E9E53}" presName="hierChild4" presStyleCnt="0"/>
      <dgm:spPr/>
    </dgm:pt>
    <dgm:pt modelId="{3ADE05DF-93D8-444A-8183-CB037FA3ACAE}" type="pres">
      <dgm:prSet presAssocID="{C2413C55-4422-4EAC-85AA-6EBD203906F9}" presName="Name37" presStyleLbl="parChTrans1D4" presStyleIdx="3" presStyleCnt="5"/>
      <dgm:spPr/>
      <dgm:t>
        <a:bodyPr/>
        <a:lstStyle/>
        <a:p>
          <a:endParaRPr lang="en-US"/>
        </a:p>
      </dgm:t>
    </dgm:pt>
    <dgm:pt modelId="{2F53D224-FD13-4359-BA28-6E3228607150}" type="pres">
      <dgm:prSet presAssocID="{A25EA161-0642-48C0-9DEE-95D3B37EFD33}" presName="hierRoot2" presStyleCnt="0">
        <dgm:presLayoutVars>
          <dgm:hierBranch val="init"/>
        </dgm:presLayoutVars>
      </dgm:prSet>
      <dgm:spPr/>
    </dgm:pt>
    <dgm:pt modelId="{5E855313-D61D-43BD-8DC9-B81238F82732}" type="pres">
      <dgm:prSet presAssocID="{A25EA161-0642-48C0-9DEE-95D3B37EFD33}" presName="rootComposite" presStyleCnt="0"/>
      <dgm:spPr/>
    </dgm:pt>
    <dgm:pt modelId="{C48F42FB-4EB0-4E4D-A932-BF71272556A2}" type="pres">
      <dgm:prSet presAssocID="{A25EA161-0642-48C0-9DEE-95D3B37EFD33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6AE-289E-4174-A0ED-FBED96A98C4D}" type="pres">
      <dgm:prSet presAssocID="{A25EA161-0642-48C0-9DEE-95D3B37EFD33}" presName="rootConnector" presStyleLbl="node4" presStyleIdx="3" presStyleCnt="5"/>
      <dgm:spPr/>
      <dgm:t>
        <a:bodyPr/>
        <a:lstStyle/>
        <a:p>
          <a:endParaRPr lang="en-US"/>
        </a:p>
      </dgm:t>
    </dgm:pt>
    <dgm:pt modelId="{B196F9DA-516A-4A99-A2CB-D40DF3A242E9}" type="pres">
      <dgm:prSet presAssocID="{A25EA161-0642-48C0-9DEE-95D3B37EFD33}" presName="hierChild4" presStyleCnt="0"/>
      <dgm:spPr/>
    </dgm:pt>
    <dgm:pt modelId="{D632AD4E-873F-4B5E-AAC6-4AFA78CADE1B}" type="pres">
      <dgm:prSet presAssocID="{A25EA161-0642-48C0-9DEE-95D3B37EFD33}" presName="hierChild5" presStyleCnt="0"/>
      <dgm:spPr/>
    </dgm:pt>
    <dgm:pt modelId="{1E602A02-2694-4419-A858-653987BB302F}" type="pres">
      <dgm:prSet presAssocID="{7ABD1DB3-4915-4719-B25B-AE867CDC45E8}" presName="Name37" presStyleLbl="parChTrans1D4" presStyleIdx="4" presStyleCnt="5"/>
      <dgm:spPr/>
      <dgm:t>
        <a:bodyPr/>
        <a:lstStyle/>
        <a:p>
          <a:endParaRPr lang="en-US"/>
        </a:p>
      </dgm:t>
    </dgm:pt>
    <dgm:pt modelId="{953DE847-B6F9-4591-802C-39F9B3937FD8}" type="pres">
      <dgm:prSet presAssocID="{58506D4C-D2D4-4CEA-9241-BA8BB27C3B4E}" presName="hierRoot2" presStyleCnt="0">
        <dgm:presLayoutVars>
          <dgm:hierBranch val="init"/>
        </dgm:presLayoutVars>
      </dgm:prSet>
      <dgm:spPr/>
    </dgm:pt>
    <dgm:pt modelId="{57B3766E-4D70-4878-947E-0BAC4C6C83DC}" type="pres">
      <dgm:prSet presAssocID="{58506D4C-D2D4-4CEA-9241-BA8BB27C3B4E}" presName="rootComposite" presStyleCnt="0"/>
      <dgm:spPr/>
    </dgm:pt>
    <dgm:pt modelId="{6D5DEC6E-87C7-49C8-8714-5BB0EE0F153A}" type="pres">
      <dgm:prSet presAssocID="{58506D4C-D2D4-4CEA-9241-BA8BB27C3B4E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EC7E6-87E8-4CA7-8C8E-9CC847CCC06F}" type="pres">
      <dgm:prSet presAssocID="{58506D4C-D2D4-4CEA-9241-BA8BB27C3B4E}" presName="rootConnector" presStyleLbl="node4" presStyleIdx="4" presStyleCnt="5"/>
      <dgm:spPr/>
      <dgm:t>
        <a:bodyPr/>
        <a:lstStyle/>
        <a:p>
          <a:endParaRPr lang="en-US"/>
        </a:p>
      </dgm:t>
    </dgm:pt>
    <dgm:pt modelId="{C3F8BEE1-3C0E-4346-8E02-513273502649}" type="pres">
      <dgm:prSet presAssocID="{58506D4C-D2D4-4CEA-9241-BA8BB27C3B4E}" presName="hierChild4" presStyleCnt="0"/>
      <dgm:spPr/>
    </dgm:pt>
    <dgm:pt modelId="{D47442D6-C8A9-4FF6-8E6A-58839C9989D9}" type="pres">
      <dgm:prSet presAssocID="{58506D4C-D2D4-4CEA-9241-BA8BB27C3B4E}" presName="hierChild5" presStyleCnt="0"/>
      <dgm:spPr/>
    </dgm:pt>
    <dgm:pt modelId="{87C48ED0-C188-4048-881C-4C295DBAEFB4}" type="pres">
      <dgm:prSet presAssocID="{6EBE8029-46B2-4FD0-A745-433F383E9E53}" presName="hierChild5" presStyleCnt="0"/>
      <dgm:spPr/>
    </dgm:pt>
    <dgm:pt modelId="{86FA3176-AFF1-420A-81EC-83AA2C58516E}" type="pres">
      <dgm:prSet presAssocID="{CDC3CE5B-0020-479C-B103-1900CB4B8FA4}" presName="hierChild5" presStyleCnt="0"/>
      <dgm:spPr/>
    </dgm:pt>
    <dgm:pt modelId="{38B12E02-4FC2-4406-8F2B-725728F9DDB4}" type="pres">
      <dgm:prSet presAssocID="{8B51FFCA-7923-4699-9E00-700D7991366D}" presName="hierChild3" presStyleCnt="0"/>
      <dgm:spPr/>
    </dgm:pt>
  </dgm:ptLst>
  <dgm:cxnLst>
    <dgm:cxn modelId="{402E71C9-646D-4016-88DE-A5C5BF2AAC25}" type="presOf" srcId="{B8158E07-9A45-4584-885D-DB0B95AF5BA5}" destId="{3BB9DEB8-C6AE-4BF4-963B-4EA65BB0DA95}" srcOrd="0" destOrd="0" presId="urn:microsoft.com/office/officeart/2005/8/layout/orgChart1"/>
    <dgm:cxn modelId="{F5DD25D6-D964-4B57-99BE-F2090BD35A0D}" srcId="{17F86051-BB85-4116-A64F-B752006ECB37}" destId="{B8158E07-9A45-4584-885D-DB0B95AF5BA5}" srcOrd="1" destOrd="0" parTransId="{6CED0233-A1A2-4D6F-A750-44C30CF15F03}" sibTransId="{CD843824-3D48-45B6-95D6-3B4A9C3DA175}"/>
    <dgm:cxn modelId="{C57D1565-903F-4C4A-B7FA-C80A9A171EDC}" type="presOf" srcId="{8B51FFCA-7923-4699-9E00-700D7991366D}" destId="{26224FAF-9F56-49D4-920E-7FFB7DF6DB2D}" srcOrd="0" destOrd="0" presId="urn:microsoft.com/office/officeart/2005/8/layout/orgChart1"/>
    <dgm:cxn modelId="{C7E86E66-25AD-4C21-809B-E1053E77E4F6}" type="presOf" srcId="{39F723A4-7F5A-46C8-8CE6-AB93B1735983}" destId="{40E87073-7AEE-4893-81DE-E6DB763D9925}" srcOrd="0" destOrd="0" presId="urn:microsoft.com/office/officeart/2005/8/layout/orgChart1"/>
    <dgm:cxn modelId="{931A6D74-55D6-4C47-9CB3-F737EBD19CBC}" type="presOf" srcId="{A0B36832-74F6-4018-9B4B-15796B174625}" destId="{A52E9B5C-7B7F-4213-8A67-250845FD1AAD}" srcOrd="1" destOrd="0" presId="urn:microsoft.com/office/officeart/2005/8/layout/orgChart1"/>
    <dgm:cxn modelId="{D0300293-1908-4F7A-A32C-3B1EC1F47C80}" srcId="{6EBE8029-46B2-4FD0-A745-433F383E9E53}" destId="{58506D4C-D2D4-4CEA-9241-BA8BB27C3B4E}" srcOrd="1" destOrd="0" parTransId="{7ABD1DB3-4915-4719-B25B-AE867CDC45E8}" sibTransId="{C903FCA5-E589-4B23-8335-8B888177570E}"/>
    <dgm:cxn modelId="{278EF2C2-7099-40F8-865B-424E01245051}" type="presOf" srcId="{A0B36832-74F6-4018-9B4B-15796B174625}" destId="{866EDF35-850A-4784-884B-F781F416DB8E}" srcOrd="0" destOrd="0" presId="urn:microsoft.com/office/officeart/2005/8/layout/orgChart1"/>
    <dgm:cxn modelId="{10CC947B-A887-44D1-B7B2-97078045D5B7}" srcId="{8B51FFCA-7923-4699-9E00-700D7991366D}" destId="{CDC3CE5B-0020-479C-B103-1900CB4B8FA4}" srcOrd="2" destOrd="0" parTransId="{6B06FC05-79E9-4D6E-B211-E45B3EC41B59}" sibTransId="{8D7C623C-7659-4328-9011-01FEF73D9050}"/>
    <dgm:cxn modelId="{F60E8B95-CA4A-4CBB-88EE-76B63FD9728C}" srcId="{5B66B3FF-CE59-4A22-9FA8-42E68DA1BA40}" destId="{D7EE5F89-9D40-4AE3-A8A2-9D78BD815DD5}" srcOrd="1" destOrd="0" parTransId="{31E5311C-F8D7-4A3F-999C-38F6E7CF3F35}" sibTransId="{5F533AD0-5D56-4DC7-B737-47D00B215398}"/>
    <dgm:cxn modelId="{45B176AD-A4A1-4C7D-B5B6-598A8342AAD2}" type="presOf" srcId="{DAE6ECFF-7E6A-4027-B4ED-6DE4F1AFB1F1}" destId="{30A8302D-589C-414F-A88F-C7034092873F}" srcOrd="1" destOrd="0" presId="urn:microsoft.com/office/officeart/2005/8/layout/orgChart1"/>
    <dgm:cxn modelId="{4D5C5AB5-51EC-4CFB-977B-74573235F30F}" type="presOf" srcId="{58506D4C-D2D4-4CEA-9241-BA8BB27C3B4E}" destId="{6D5DEC6E-87C7-49C8-8714-5BB0EE0F153A}" srcOrd="0" destOrd="0" presId="urn:microsoft.com/office/officeart/2005/8/layout/orgChart1"/>
    <dgm:cxn modelId="{AF700AEA-6CA2-4759-97E4-90FF14BEF7A9}" type="presOf" srcId="{B8158E07-9A45-4584-885D-DB0B95AF5BA5}" destId="{53F3FCA5-713A-48D1-B75F-065461069416}" srcOrd="1" destOrd="0" presId="urn:microsoft.com/office/officeart/2005/8/layout/orgChart1"/>
    <dgm:cxn modelId="{6F3F9577-8597-4DBC-8220-AD9A23EB6069}" srcId="{EBBFD6AE-37EF-423F-AADE-C92B7ECE710E}" destId="{DAE6ECFF-7E6A-4027-B4ED-6DE4F1AFB1F1}" srcOrd="2" destOrd="0" parTransId="{20E766BD-B89F-4E6E-AF72-16CF2EE9F66F}" sibTransId="{03896642-6637-49D6-AFDB-A6CFAAA32FB4}"/>
    <dgm:cxn modelId="{81D6BD74-CDE7-493D-BF94-04BC5907FA8D}" type="presOf" srcId="{490BB0D9-C9CE-47B8-8894-D47F0C930796}" destId="{D7AF47DA-0CD8-4A04-A8D8-735C1BA7F0E6}" srcOrd="0" destOrd="0" presId="urn:microsoft.com/office/officeart/2005/8/layout/orgChart1"/>
    <dgm:cxn modelId="{D6C16CF7-1B85-46E6-A302-2BE19FCFF155}" srcId="{BE86A893-E21E-4402-B9BD-275C8C772CA1}" destId="{8B51FFCA-7923-4699-9E00-700D7991366D}" srcOrd="0" destOrd="0" parTransId="{F5BECBD8-45BF-4470-9C54-C0EC4256E5C1}" sibTransId="{3008CF1E-BA52-4492-A1BE-4B21630A313C}"/>
    <dgm:cxn modelId="{6A246A84-A8C1-4BAA-99F7-2E56DBEB90E1}" type="presOf" srcId="{17F86051-BB85-4116-A64F-B752006ECB37}" destId="{C279F195-FCFE-410A-B7D0-ED5F8CF0528D}" srcOrd="1" destOrd="0" presId="urn:microsoft.com/office/officeart/2005/8/layout/orgChart1"/>
    <dgm:cxn modelId="{33C63F35-3A5E-495A-AC40-59A5E9455207}" type="presOf" srcId="{490BB0D9-C9CE-47B8-8894-D47F0C930796}" destId="{45F606B5-F1DB-4EC4-835E-6D118A3BBF5D}" srcOrd="1" destOrd="0" presId="urn:microsoft.com/office/officeart/2005/8/layout/orgChart1"/>
    <dgm:cxn modelId="{E342C985-4E44-446A-B9B0-DF8B09FB6E0D}" type="presOf" srcId="{1B8572E5-DB39-4C28-8482-22E25EE84689}" destId="{4E8AF979-7B5B-4D87-A6C9-0FD13BBD7C3B}" srcOrd="0" destOrd="0" presId="urn:microsoft.com/office/officeart/2005/8/layout/orgChart1"/>
    <dgm:cxn modelId="{A9023408-4DCD-4FFF-AA13-62B63D5B552B}" type="presOf" srcId="{FFCF64E8-C281-416B-8035-1EC554602715}" destId="{16C98272-C9EC-4300-A63E-5A2CF7E5781F}" srcOrd="0" destOrd="0" presId="urn:microsoft.com/office/officeart/2005/8/layout/orgChart1"/>
    <dgm:cxn modelId="{9BB37DE1-F16C-439C-8CDD-D1E2E855046B}" type="presOf" srcId="{5B66B3FF-CE59-4A22-9FA8-42E68DA1BA40}" destId="{58A61309-C863-40B2-A487-054A635D7555}" srcOrd="0" destOrd="0" presId="urn:microsoft.com/office/officeart/2005/8/layout/orgChart1"/>
    <dgm:cxn modelId="{152AF144-2D76-482A-8C6E-E6ABF00E2AA6}" type="presOf" srcId="{C008C96C-3B56-402C-A075-9AFE79A94BE2}" destId="{C43447DC-1C82-454E-839E-95F0C1BB87EF}" srcOrd="0" destOrd="0" presId="urn:microsoft.com/office/officeart/2005/8/layout/orgChart1"/>
    <dgm:cxn modelId="{27BA0A79-E3F5-4A29-973E-025AFC1979C6}" srcId="{CDC3CE5B-0020-479C-B103-1900CB4B8FA4}" destId="{17F86051-BB85-4116-A64F-B752006ECB37}" srcOrd="0" destOrd="0" parTransId="{CFCD196A-16E7-4455-B2C3-B26218C292FC}" sibTransId="{938345E4-6B6C-4E54-81FC-310152DBBBB7}"/>
    <dgm:cxn modelId="{F06994EC-114B-4E99-9140-A0C572895E60}" srcId="{17F86051-BB85-4116-A64F-B752006ECB37}" destId="{BE960C28-EC3F-4D06-9DCA-819540FCC357}" srcOrd="0" destOrd="0" parTransId="{FFCF64E8-C281-416B-8035-1EC554602715}" sibTransId="{D0AB87E0-D547-4DE0-A02E-3C7177800492}"/>
    <dgm:cxn modelId="{0F00A3CC-080F-42CE-9AC8-D65FDC9DEAD1}" type="presOf" srcId="{CDC3CE5B-0020-479C-B103-1900CB4B8FA4}" destId="{A34F22B8-C39D-4F2F-910E-26BE9CBE4E75}" srcOrd="1" destOrd="0" presId="urn:microsoft.com/office/officeart/2005/8/layout/orgChart1"/>
    <dgm:cxn modelId="{8B891267-E44F-4B19-946E-2F7474C833FD}" type="presOf" srcId="{6CED0233-A1A2-4D6F-A750-44C30CF15F03}" destId="{163BFAED-D607-40F0-B0EE-E25BC7CCF473}" srcOrd="0" destOrd="0" presId="urn:microsoft.com/office/officeart/2005/8/layout/orgChart1"/>
    <dgm:cxn modelId="{F98F5570-8937-43FC-8120-2835B182E03D}" srcId="{CDC3CE5B-0020-479C-B103-1900CB4B8FA4}" destId="{6EBE8029-46B2-4FD0-A745-433F383E9E53}" srcOrd="1" destOrd="0" parTransId="{3F7D0123-DCC1-48A2-865F-18EF293185DC}" sibTransId="{7308F103-26A9-47B1-B671-04E02E704167}"/>
    <dgm:cxn modelId="{7D3CCA5D-832C-42FF-9569-8CA6C5CC2C25}" srcId="{5B66B3FF-CE59-4A22-9FA8-42E68DA1BA40}" destId="{A0B36832-74F6-4018-9B4B-15796B174625}" srcOrd="2" destOrd="0" parTransId="{C008C96C-3B56-402C-A075-9AFE79A94BE2}" sibTransId="{4777DC7C-945C-4D67-95D3-F8E6FE1834E0}"/>
    <dgm:cxn modelId="{8B16AB63-451C-49C8-8574-B572CB355220}" type="presOf" srcId="{A25EA161-0642-48C0-9DEE-95D3B37EFD33}" destId="{C48F42FB-4EB0-4E4D-A932-BF71272556A2}" srcOrd="0" destOrd="0" presId="urn:microsoft.com/office/officeart/2005/8/layout/orgChart1"/>
    <dgm:cxn modelId="{22EFE608-6C73-4E2F-AB49-7F228B2C653A}" type="presOf" srcId="{CFCD196A-16E7-4455-B2C3-B26218C292FC}" destId="{C9DB245F-D4C8-4CCF-8914-661FF2669AB8}" srcOrd="0" destOrd="0" presId="urn:microsoft.com/office/officeart/2005/8/layout/orgChart1"/>
    <dgm:cxn modelId="{D913ADCD-56A9-4460-9EBD-4208ACA3AE40}" srcId="{8B51FFCA-7923-4699-9E00-700D7991366D}" destId="{EBBFD6AE-37EF-423F-AADE-C92B7ECE710E}" srcOrd="1" destOrd="0" parTransId="{958BACC7-E8A8-48C7-B6DF-FC75D3C495B9}" sibTransId="{EF3156CB-F792-4DE4-970A-0F1E3AE68577}"/>
    <dgm:cxn modelId="{14096AA1-A5FD-4281-A1A6-C82BACBDFEE6}" type="presOf" srcId="{A25EA161-0642-48C0-9DEE-95D3B37EFD33}" destId="{4EA576AE-289E-4174-A0ED-FBED96A98C4D}" srcOrd="1" destOrd="0" presId="urn:microsoft.com/office/officeart/2005/8/layout/orgChart1"/>
    <dgm:cxn modelId="{3C1CBF3B-088D-43B2-B19A-5DFB1F6CE3A5}" type="presOf" srcId="{17F86051-BB85-4116-A64F-B752006ECB37}" destId="{64314842-85C9-43B5-B89B-C16650217572}" srcOrd="0" destOrd="0" presId="urn:microsoft.com/office/officeart/2005/8/layout/orgChart1"/>
    <dgm:cxn modelId="{6F0A8877-7632-47D4-948E-338F1A9D71AA}" type="presOf" srcId="{7ABD1DB3-4915-4719-B25B-AE867CDC45E8}" destId="{1E602A02-2694-4419-A858-653987BB302F}" srcOrd="0" destOrd="0" presId="urn:microsoft.com/office/officeart/2005/8/layout/orgChart1"/>
    <dgm:cxn modelId="{B4B4A738-9CB4-4D93-B03D-B4CC3F447DC2}" type="presOf" srcId="{A003C157-1133-43F3-97C9-B72618373AD9}" destId="{59C716B5-7201-492E-9109-972F20CFAC0D}" srcOrd="0" destOrd="0" presId="urn:microsoft.com/office/officeart/2005/8/layout/orgChart1"/>
    <dgm:cxn modelId="{7D70C998-A087-464B-A044-FD80CCC37A46}" type="presOf" srcId="{31E5311C-F8D7-4A3F-999C-38F6E7CF3F35}" destId="{B784A932-268C-4DD6-8564-3607EEDD29D4}" srcOrd="0" destOrd="0" presId="urn:microsoft.com/office/officeart/2005/8/layout/orgChart1"/>
    <dgm:cxn modelId="{C28A36D7-8309-4829-8DCA-517D9E89713E}" type="presOf" srcId="{3F7D0123-DCC1-48A2-865F-18EF293185DC}" destId="{0CE416E8-4FD8-445B-B331-B817942B4274}" srcOrd="0" destOrd="0" presId="urn:microsoft.com/office/officeart/2005/8/layout/orgChart1"/>
    <dgm:cxn modelId="{A7E678E9-5FA5-4AE7-8E52-79E0E4042F4F}" srcId="{8B51FFCA-7923-4699-9E00-700D7991366D}" destId="{5B66B3FF-CE59-4A22-9FA8-42E68DA1BA40}" srcOrd="0" destOrd="0" parTransId="{5AABF683-523F-4941-BAD8-6C7E503C54CB}" sibTransId="{3425C3DF-9DD2-4F69-AEA4-E19353CD1C5F}"/>
    <dgm:cxn modelId="{BA6F6516-A101-4259-A130-2FC254413284}" type="presOf" srcId="{C2413C55-4422-4EAC-85AA-6EBD203906F9}" destId="{3ADE05DF-93D8-444A-8183-CB037FA3ACAE}" srcOrd="0" destOrd="0" presId="urn:microsoft.com/office/officeart/2005/8/layout/orgChart1"/>
    <dgm:cxn modelId="{C32B9065-046C-4F38-BA2C-D521C02D63FE}" type="presOf" srcId="{6EBE8029-46B2-4FD0-A745-433F383E9E53}" destId="{89B3D571-1CA1-4F65-8296-981AD484FD96}" srcOrd="0" destOrd="0" presId="urn:microsoft.com/office/officeart/2005/8/layout/orgChart1"/>
    <dgm:cxn modelId="{868CED45-0AA3-4BBE-8C8F-02A4E759D359}" type="presOf" srcId="{20E766BD-B89F-4E6E-AF72-16CF2EE9F66F}" destId="{7A1085F1-8FC1-4091-8B5B-DB151E5283CF}" srcOrd="0" destOrd="0" presId="urn:microsoft.com/office/officeart/2005/8/layout/orgChart1"/>
    <dgm:cxn modelId="{4F5F0084-DEFC-4EB2-A7E7-46D4C75C5824}" type="presOf" srcId="{A003C157-1133-43F3-97C9-B72618373AD9}" destId="{D9D8C94F-C47F-4A3D-85AC-DEF856EC5828}" srcOrd="1" destOrd="0" presId="urn:microsoft.com/office/officeart/2005/8/layout/orgChart1"/>
    <dgm:cxn modelId="{7CD53BB7-27A2-46AE-A6EC-72FE9CBB22EC}" type="presOf" srcId="{AA905D5B-5DB8-4392-B3F0-DA082C09185A}" destId="{0B2ECE32-E0DF-4167-883F-19142D849491}" srcOrd="0" destOrd="0" presId="urn:microsoft.com/office/officeart/2005/8/layout/orgChart1"/>
    <dgm:cxn modelId="{5FB83924-01F8-4AA1-B14A-C88A3955034D}" srcId="{EBBFD6AE-37EF-423F-AADE-C92B7ECE710E}" destId="{A003C157-1133-43F3-97C9-B72618373AD9}" srcOrd="1" destOrd="0" parTransId="{39F723A4-7F5A-46C8-8CE6-AB93B1735983}" sibTransId="{C5A881AD-81F5-4970-B7A8-B8BD7B4E0C89}"/>
    <dgm:cxn modelId="{12FC9B4A-A4D6-41C0-A414-08CEE8E6516A}" srcId="{5B66B3FF-CE59-4A22-9FA8-42E68DA1BA40}" destId="{490BB0D9-C9CE-47B8-8894-D47F0C930796}" srcOrd="0" destOrd="0" parTransId="{A0442B79-E5B6-4904-A6BA-938DE8C66469}" sibTransId="{988365A9-54F4-40E8-A102-36286BDFFB2B}"/>
    <dgm:cxn modelId="{C6A25CA9-2AA3-40A8-BBE0-B450DF9B8BCA}" type="presOf" srcId="{BE960C28-EC3F-4D06-9DCA-819540FCC357}" destId="{52C5A443-E974-437F-A68A-254A43E6641A}" srcOrd="1" destOrd="0" presId="urn:microsoft.com/office/officeart/2005/8/layout/orgChart1"/>
    <dgm:cxn modelId="{095C60B7-E6B1-4D41-B681-30DDC12A64B8}" type="presOf" srcId="{DAE6ECFF-7E6A-4027-B4ED-6DE4F1AFB1F1}" destId="{90BE06FF-BF0F-480E-B03B-576A748732F2}" srcOrd="0" destOrd="0" presId="urn:microsoft.com/office/officeart/2005/8/layout/orgChart1"/>
    <dgm:cxn modelId="{22F1D7AE-0E9E-4A67-B290-9AD53ECCACCE}" type="presOf" srcId="{CDC3CE5B-0020-479C-B103-1900CB4B8FA4}" destId="{91717A56-18D8-4DA8-B080-6F18B46331B4}" srcOrd="0" destOrd="0" presId="urn:microsoft.com/office/officeart/2005/8/layout/orgChart1"/>
    <dgm:cxn modelId="{93B5CC29-81C6-4811-A2F3-BBA760BA327B}" srcId="{EBBFD6AE-37EF-423F-AADE-C92B7ECE710E}" destId="{AA905D5B-5DB8-4392-B3F0-DA082C09185A}" srcOrd="0" destOrd="0" parTransId="{9A6A30C1-9724-44CE-B2F7-5FD3DEFDB8CE}" sibTransId="{A2A84308-9C35-484E-B832-0EB6A4119A32}"/>
    <dgm:cxn modelId="{4989FD15-F6D5-4972-B0C6-3EF38BC3DDBF}" type="presOf" srcId="{573BBFFC-BD88-4EA5-8E30-8BD359A7B1F0}" destId="{72D92A33-4164-4980-9FC8-AAB26C282AE9}" srcOrd="0" destOrd="0" presId="urn:microsoft.com/office/officeart/2005/8/layout/orgChart1"/>
    <dgm:cxn modelId="{B5BD7BD2-13D8-43D4-AB68-9E5C2EB648FF}" type="presOf" srcId="{AA905D5B-5DB8-4392-B3F0-DA082C09185A}" destId="{7EB77579-49C4-489D-987F-C4EAC76DD191}" srcOrd="1" destOrd="0" presId="urn:microsoft.com/office/officeart/2005/8/layout/orgChart1"/>
    <dgm:cxn modelId="{4D3B43D0-09D3-4B41-B5C9-25EFE8D9C2B6}" type="presOf" srcId="{EBBFD6AE-37EF-423F-AADE-C92B7ECE710E}" destId="{6BDB101A-3019-4CB7-90A4-86AB41B04026}" srcOrd="0" destOrd="0" presId="urn:microsoft.com/office/officeart/2005/8/layout/orgChart1"/>
    <dgm:cxn modelId="{268C7CCA-3E57-437A-B151-FB43910F7343}" type="presOf" srcId="{D7EE5F89-9D40-4AE3-A8A2-9D78BD815DD5}" destId="{1E231975-9988-4D13-A3F2-4F1AE0987099}" srcOrd="1" destOrd="0" presId="urn:microsoft.com/office/officeart/2005/8/layout/orgChart1"/>
    <dgm:cxn modelId="{E92E92DB-EC91-48A2-8068-B142CB0307ED}" type="presOf" srcId="{5B66B3FF-CE59-4A22-9FA8-42E68DA1BA40}" destId="{8BB6B682-C502-4B74-B5BA-D2562295D3C6}" srcOrd="1" destOrd="0" presId="urn:microsoft.com/office/officeart/2005/8/layout/orgChart1"/>
    <dgm:cxn modelId="{47FDE11C-A7AD-4E24-BCB1-E61B88B7A4C9}" type="presOf" srcId="{1B8572E5-DB39-4C28-8482-22E25EE84689}" destId="{1EFD7E9D-0DE4-4E90-B4ED-434E6907AC86}" srcOrd="1" destOrd="0" presId="urn:microsoft.com/office/officeart/2005/8/layout/orgChart1"/>
    <dgm:cxn modelId="{08560D90-D724-4972-B2BB-3189A408D72E}" srcId="{17F86051-BB85-4116-A64F-B752006ECB37}" destId="{1B8572E5-DB39-4C28-8482-22E25EE84689}" srcOrd="2" destOrd="0" parTransId="{573BBFFC-BD88-4EA5-8E30-8BD359A7B1F0}" sibTransId="{557D72BE-50D3-47BE-8A38-3CFB950C0B78}"/>
    <dgm:cxn modelId="{A8CF17D0-1CE5-45C1-A452-035BC5578368}" type="presOf" srcId="{EBBFD6AE-37EF-423F-AADE-C92B7ECE710E}" destId="{BF659467-5E61-450E-A89A-84FE6342647D}" srcOrd="1" destOrd="0" presId="urn:microsoft.com/office/officeart/2005/8/layout/orgChart1"/>
    <dgm:cxn modelId="{C8AFF56B-E29C-404A-8701-0AD5FAAFBB81}" type="presOf" srcId="{9A6A30C1-9724-44CE-B2F7-5FD3DEFDB8CE}" destId="{EB968415-B691-4BF5-BB9C-59081087656E}" srcOrd="0" destOrd="0" presId="urn:microsoft.com/office/officeart/2005/8/layout/orgChart1"/>
    <dgm:cxn modelId="{B536D5E3-B4D0-4C9A-AD44-3AF8FEA71693}" type="presOf" srcId="{BE960C28-EC3F-4D06-9DCA-819540FCC357}" destId="{556AD003-CEC3-499D-BD28-59219BE5238F}" srcOrd="0" destOrd="0" presId="urn:microsoft.com/office/officeart/2005/8/layout/orgChart1"/>
    <dgm:cxn modelId="{4177F73E-60EC-47A4-A783-A8EEBEBE1EB8}" type="presOf" srcId="{BE86A893-E21E-4402-B9BD-275C8C772CA1}" destId="{445151A7-8621-4897-AC04-761937AAF7A6}" srcOrd="0" destOrd="0" presId="urn:microsoft.com/office/officeart/2005/8/layout/orgChart1"/>
    <dgm:cxn modelId="{E967F357-9F7B-4C49-94C4-F6BEE0949EB8}" type="presOf" srcId="{6EBE8029-46B2-4FD0-A745-433F383E9E53}" destId="{186A93AD-8B7A-4D5A-899D-FF69C9CB040A}" srcOrd="1" destOrd="0" presId="urn:microsoft.com/office/officeart/2005/8/layout/orgChart1"/>
    <dgm:cxn modelId="{BE3C993F-C13C-41E4-A9D8-1AAB80EF400A}" type="presOf" srcId="{58506D4C-D2D4-4CEA-9241-BA8BB27C3B4E}" destId="{05BEC7E6-87E8-4CA7-8C8E-9CC847CCC06F}" srcOrd="1" destOrd="0" presId="urn:microsoft.com/office/officeart/2005/8/layout/orgChart1"/>
    <dgm:cxn modelId="{2ABCA501-248B-40B3-8BF0-91D451649390}" srcId="{6EBE8029-46B2-4FD0-A745-433F383E9E53}" destId="{A25EA161-0642-48C0-9DEE-95D3B37EFD33}" srcOrd="0" destOrd="0" parTransId="{C2413C55-4422-4EAC-85AA-6EBD203906F9}" sibTransId="{5F17580A-8314-47B3-9DBF-1037207A4A60}"/>
    <dgm:cxn modelId="{F6BF21B0-58BA-4FE7-955A-13313908217E}" type="presOf" srcId="{6B06FC05-79E9-4D6E-B211-E45B3EC41B59}" destId="{C3A0900C-F03C-4573-9C73-963BC3367742}" srcOrd="0" destOrd="0" presId="urn:microsoft.com/office/officeart/2005/8/layout/orgChart1"/>
    <dgm:cxn modelId="{575CD85D-A254-4885-9FD4-000D2E003AD2}" type="presOf" srcId="{8B51FFCA-7923-4699-9E00-700D7991366D}" destId="{BD69DFB2-D48A-4A32-A149-0F843D64F9EC}" srcOrd="1" destOrd="0" presId="urn:microsoft.com/office/officeart/2005/8/layout/orgChart1"/>
    <dgm:cxn modelId="{814F7CF8-0938-45F8-B261-BDABD2A32978}" type="presOf" srcId="{958BACC7-E8A8-48C7-B6DF-FC75D3C495B9}" destId="{73DF4148-620F-4509-8F8C-EC22A149555E}" srcOrd="0" destOrd="0" presId="urn:microsoft.com/office/officeart/2005/8/layout/orgChart1"/>
    <dgm:cxn modelId="{882073CC-3FB6-442D-BFB7-8E46D16D30B7}" type="presOf" srcId="{5AABF683-523F-4941-BAD8-6C7E503C54CB}" destId="{303C59B6-274A-4DE2-B012-1D1E1A71AE3E}" srcOrd="0" destOrd="0" presId="urn:microsoft.com/office/officeart/2005/8/layout/orgChart1"/>
    <dgm:cxn modelId="{57261E97-CAE0-4B4C-9FD5-ABE3C7626089}" type="presOf" srcId="{D7EE5F89-9D40-4AE3-A8A2-9D78BD815DD5}" destId="{90D48D32-E860-456F-903D-66F71F9909E5}" srcOrd="0" destOrd="0" presId="urn:microsoft.com/office/officeart/2005/8/layout/orgChart1"/>
    <dgm:cxn modelId="{1063C4F0-0A7A-4F5E-BD5A-E8194686F74B}" type="presOf" srcId="{A0442B79-E5B6-4904-A6BA-938DE8C66469}" destId="{3CB08868-AA4B-4A1D-BB19-12E0FAC831FE}" srcOrd="0" destOrd="0" presId="urn:microsoft.com/office/officeart/2005/8/layout/orgChart1"/>
    <dgm:cxn modelId="{B52427D1-9FB3-41E2-9319-9EA20F2525F5}" type="presParOf" srcId="{445151A7-8621-4897-AC04-761937AAF7A6}" destId="{AB4467A0-3B02-4E22-A58F-CB74B971E27F}" srcOrd="0" destOrd="0" presId="urn:microsoft.com/office/officeart/2005/8/layout/orgChart1"/>
    <dgm:cxn modelId="{8CBA2822-4882-4FDC-A1C3-621B2C1BB214}" type="presParOf" srcId="{AB4467A0-3B02-4E22-A58F-CB74B971E27F}" destId="{05A457B9-AA9D-4EA2-9BCE-0FC64078CC9C}" srcOrd="0" destOrd="0" presId="urn:microsoft.com/office/officeart/2005/8/layout/orgChart1"/>
    <dgm:cxn modelId="{5FE9904B-4AA9-4F3B-A0AB-F7D5A53B1B58}" type="presParOf" srcId="{05A457B9-AA9D-4EA2-9BCE-0FC64078CC9C}" destId="{26224FAF-9F56-49D4-920E-7FFB7DF6DB2D}" srcOrd="0" destOrd="0" presId="urn:microsoft.com/office/officeart/2005/8/layout/orgChart1"/>
    <dgm:cxn modelId="{256F03F0-19DA-4F5F-8461-E35F0D47C56A}" type="presParOf" srcId="{05A457B9-AA9D-4EA2-9BCE-0FC64078CC9C}" destId="{BD69DFB2-D48A-4A32-A149-0F843D64F9EC}" srcOrd="1" destOrd="0" presId="urn:microsoft.com/office/officeart/2005/8/layout/orgChart1"/>
    <dgm:cxn modelId="{2A908321-8565-49CC-ADDC-FE3CA4620F3A}" type="presParOf" srcId="{AB4467A0-3B02-4E22-A58F-CB74B971E27F}" destId="{4ACE0001-4AB2-4E21-B083-4ADEF8BC8298}" srcOrd="1" destOrd="0" presId="urn:microsoft.com/office/officeart/2005/8/layout/orgChart1"/>
    <dgm:cxn modelId="{8FEE18DD-DE19-4E59-8F3C-CC033AC5AE71}" type="presParOf" srcId="{4ACE0001-4AB2-4E21-B083-4ADEF8BC8298}" destId="{303C59B6-274A-4DE2-B012-1D1E1A71AE3E}" srcOrd="0" destOrd="0" presId="urn:microsoft.com/office/officeart/2005/8/layout/orgChart1"/>
    <dgm:cxn modelId="{660FC8A5-ACCE-4285-A587-70321E6A97B6}" type="presParOf" srcId="{4ACE0001-4AB2-4E21-B083-4ADEF8BC8298}" destId="{A52F27B8-05DC-49D3-BF13-570FDFA105B0}" srcOrd="1" destOrd="0" presId="urn:microsoft.com/office/officeart/2005/8/layout/orgChart1"/>
    <dgm:cxn modelId="{456FB3AD-2757-4DD9-9663-AE551F7657F2}" type="presParOf" srcId="{A52F27B8-05DC-49D3-BF13-570FDFA105B0}" destId="{476E6BD7-5203-4DA5-B5B0-9E965D86E325}" srcOrd="0" destOrd="0" presId="urn:microsoft.com/office/officeart/2005/8/layout/orgChart1"/>
    <dgm:cxn modelId="{A13238F7-D183-4FD0-A403-5669E347ABB9}" type="presParOf" srcId="{476E6BD7-5203-4DA5-B5B0-9E965D86E325}" destId="{58A61309-C863-40B2-A487-054A635D7555}" srcOrd="0" destOrd="0" presId="urn:microsoft.com/office/officeart/2005/8/layout/orgChart1"/>
    <dgm:cxn modelId="{C802F661-CDB8-4F1D-9D0B-A43420E23AAB}" type="presParOf" srcId="{476E6BD7-5203-4DA5-B5B0-9E965D86E325}" destId="{8BB6B682-C502-4B74-B5BA-D2562295D3C6}" srcOrd="1" destOrd="0" presId="urn:microsoft.com/office/officeart/2005/8/layout/orgChart1"/>
    <dgm:cxn modelId="{7009BDF4-C7C7-422F-8884-3674B4D1280E}" type="presParOf" srcId="{A52F27B8-05DC-49D3-BF13-570FDFA105B0}" destId="{C804FD3A-97F2-4851-BB94-395843B5EF01}" srcOrd="1" destOrd="0" presId="urn:microsoft.com/office/officeart/2005/8/layout/orgChart1"/>
    <dgm:cxn modelId="{61D276B5-46BC-4C8D-BC69-AEC3F60A9CCF}" type="presParOf" srcId="{C804FD3A-97F2-4851-BB94-395843B5EF01}" destId="{3CB08868-AA4B-4A1D-BB19-12E0FAC831FE}" srcOrd="0" destOrd="0" presId="urn:microsoft.com/office/officeart/2005/8/layout/orgChart1"/>
    <dgm:cxn modelId="{61355AAC-1D4F-4DB0-B40C-0089E32CE3D1}" type="presParOf" srcId="{C804FD3A-97F2-4851-BB94-395843B5EF01}" destId="{3D18DFA6-722F-42B5-A552-FB1459955075}" srcOrd="1" destOrd="0" presId="urn:microsoft.com/office/officeart/2005/8/layout/orgChart1"/>
    <dgm:cxn modelId="{3FD1685B-2E85-4FF2-84DF-1C361BE0F5FA}" type="presParOf" srcId="{3D18DFA6-722F-42B5-A552-FB1459955075}" destId="{C11F4EB9-E062-4534-8DE6-8FA1EE615F80}" srcOrd="0" destOrd="0" presId="urn:microsoft.com/office/officeart/2005/8/layout/orgChart1"/>
    <dgm:cxn modelId="{85A02F1F-5963-417C-A570-56490352308C}" type="presParOf" srcId="{C11F4EB9-E062-4534-8DE6-8FA1EE615F80}" destId="{D7AF47DA-0CD8-4A04-A8D8-735C1BA7F0E6}" srcOrd="0" destOrd="0" presId="urn:microsoft.com/office/officeart/2005/8/layout/orgChart1"/>
    <dgm:cxn modelId="{44D5E8C4-CB7D-4101-9416-5B26F4C5D92E}" type="presParOf" srcId="{C11F4EB9-E062-4534-8DE6-8FA1EE615F80}" destId="{45F606B5-F1DB-4EC4-835E-6D118A3BBF5D}" srcOrd="1" destOrd="0" presId="urn:microsoft.com/office/officeart/2005/8/layout/orgChart1"/>
    <dgm:cxn modelId="{0C2B1978-63CC-40C4-825A-D62D8CB1A300}" type="presParOf" srcId="{3D18DFA6-722F-42B5-A552-FB1459955075}" destId="{7AC0DC09-731E-4843-B607-17548A9554C3}" srcOrd="1" destOrd="0" presId="urn:microsoft.com/office/officeart/2005/8/layout/orgChart1"/>
    <dgm:cxn modelId="{4B33BE51-7C5E-4818-88CF-FFBB5592F0CC}" type="presParOf" srcId="{3D18DFA6-722F-42B5-A552-FB1459955075}" destId="{D15A308B-3E73-479B-984E-EC1345DF2D59}" srcOrd="2" destOrd="0" presId="urn:microsoft.com/office/officeart/2005/8/layout/orgChart1"/>
    <dgm:cxn modelId="{CDA5AB64-37A8-4CE9-B610-3CC6776ECAC0}" type="presParOf" srcId="{C804FD3A-97F2-4851-BB94-395843B5EF01}" destId="{B784A932-268C-4DD6-8564-3607EEDD29D4}" srcOrd="2" destOrd="0" presId="urn:microsoft.com/office/officeart/2005/8/layout/orgChart1"/>
    <dgm:cxn modelId="{EB743E9C-AC88-4640-99CA-236537312009}" type="presParOf" srcId="{C804FD3A-97F2-4851-BB94-395843B5EF01}" destId="{7CA2B191-05BB-4CA9-980D-89600E65878E}" srcOrd="3" destOrd="0" presId="urn:microsoft.com/office/officeart/2005/8/layout/orgChart1"/>
    <dgm:cxn modelId="{1125374E-061B-4EC5-A023-817066392FAC}" type="presParOf" srcId="{7CA2B191-05BB-4CA9-980D-89600E65878E}" destId="{5A8A4DF1-F58E-4129-AB71-AD67F811C166}" srcOrd="0" destOrd="0" presId="urn:microsoft.com/office/officeart/2005/8/layout/orgChart1"/>
    <dgm:cxn modelId="{FF27DC65-81D0-4353-82A6-DB638F1FE85C}" type="presParOf" srcId="{5A8A4DF1-F58E-4129-AB71-AD67F811C166}" destId="{90D48D32-E860-456F-903D-66F71F9909E5}" srcOrd="0" destOrd="0" presId="urn:microsoft.com/office/officeart/2005/8/layout/orgChart1"/>
    <dgm:cxn modelId="{E4A4DD9B-BC98-458B-A42F-6F14CF267E29}" type="presParOf" srcId="{5A8A4DF1-F58E-4129-AB71-AD67F811C166}" destId="{1E231975-9988-4D13-A3F2-4F1AE0987099}" srcOrd="1" destOrd="0" presId="urn:microsoft.com/office/officeart/2005/8/layout/orgChart1"/>
    <dgm:cxn modelId="{54FA3B02-E634-403D-8AD1-9B4A05822BAC}" type="presParOf" srcId="{7CA2B191-05BB-4CA9-980D-89600E65878E}" destId="{68F90968-1638-4BFB-88F6-2E3597B26C1E}" srcOrd="1" destOrd="0" presId="urn:microsoft.com/office/officeart/2005/8/layout/orgChart1"/>
    <dgm:cxn modelId="{AA0B39AB-7D6A-4AE4-B3BA-F4484E6B6B8E}" type="presParOf" srcId="{7CA2B191-05BB-4CA9-980D-89600E65878E}" destId="{35AB7FFB-9E39-42A1-B76B-C4269F927D96}" srcOrd="2" destOrd="0" presId="urn:microsoft.com/office/officeart/2005/8/layout/orgChart1"/>
    <dgm:cxn modelId="{F921A526-E195-4AC5-B986-BB3709FC8F22}" type="presParOf" srcId="{C804FD3A-97F2-4851-BB94-395843B5EF01}" destId="{C43447DC-1C82-454E-839E-95F0C1BB87EF}" srcOrd="4" destOrd="0" presId="urn:microsoft.com/office/officeart/2005/8/layout/orgChart1"/>
    <dgm:cxn modelId="{DC311955-D8E2-41D4-9CB3-44D49CACE217}" type="presParOf" srcId="{C804FD3A-97F2-4851-BB94-395843B5EF01}" destId="{9BA6980E-08D4-4C02-AD4E-EA81233E93EC}" srcOrd="5" destOrd="0" presId="urn:microsoft.com/office/officeart/2005/8/layout/orgChart1"/>
    <dgm:cxn modelId="{BF4D8961-FEB0-4465-84BA-A67A0521674A}" type="presParOf" srcId="{9BA6980E-08D4-4C02-AD4E-EA81233E93EC}" destId="{CE3025CD-F256-4E32-9337-5FFB9196E898}" srcOrd="0" destOrd="0" presId="urn:microsoft.com/office/officeart/2005/8/layout/orgChart1"/>
    <dgm:cxn modelId="{8BAAB0BF-0F4D-4AA9-89A9-4A281E653B20}" type="presParOf" srcId="{CE3025CD-F256-4E32-9337-5FFB9196E898}" destId="{866EDF35-850A-4784-884B-F781F416DB8E}" srcOrd="0" destOrd="0" presId="urn:microsoft.com/office/officeart/2005/8/layout/orgChart1"/>
    <dgm:cxn modelId="{C5367AF5-D5AB-4935-8B3E-D57D03A0A001}" type="presParOf" srcId="{CE3025CD-F256-4E32-9337-5FFB9196E898}" destId="{A52E9B5C-7B7F-4213-8A67-250845FD1AAD}" srcOrd="1" destOrd="0" presId="urn:microsoft.com/office/officeart/2005/8/layout/orgChart1"/>
    <dgm:cxn modelId="{71612163-A575-4255-B13B-45B8DF688F30}" type="presParOf" srcId="{9BA6980E-08D4-4C02-AD4E-EA81233E93EC}" destId="{7C8768D5-980A-4841-A16E-669FF57C3667}" srcOrd="1" destOrd="0" presId="urn:microsoft.com/office/officeart/2005/8/layout/orgChart1"/>
    <dgm:cxn modelId="{A1ED541E-E1AD-4BF1-8E46-7572C22D49BD}" type="presParOf" srcId="{9BA6980E-08D4-4C02-AD4E-EA81233E93EC}" destId="{5F3456CA-A088-4401-AA1E-C1CD9939FD11}" srcOrd="2" destOrd="0" presId="urn:microsoft.com/office/officeart/2005/8/layout/orgChart1"/>
    <dgm:cxn modelId="{3F6A30D9-276D-4327-9A7D-9B0243138A64}" type="presParOf" srcId="{A52F27B8-05DC-49D3-BF13-570FDFA105B0}" destId="{0ADF31ED-8B0F-4F47-B4E0-AC6724A5B493}" srcOrd="2" destOrd="0" presId="urn:microsoft.com/office/officeart/2005/8/layout/orgChart1"/>
    <dgm:cxn modelId="{2D1EC911-C2EB-4C89-AD9F-DC395138289D}" type="presParOf" srcId="{4ACE0001-4AB2-4E21-B083-4ADEF8BC8298}" destId="{73DF4148-620F-4509-8F8C-EC22A149555E}" srcOrd="2" destOrd="0" presId="urn:microsoft.com/office/officeart/2005/8/layout/orgChart1"/>
    <dgm:cxn modelId="{8BEFFE8D-C465-4DE2-B34D-DBBFB37E3AF1}" type="presParOf" srcId="{4ACE0001-4AB2-4E21-B083-4ADEF8BC8298}" destId="{AE4C7722-69B1-4001-A083-EB2EBDCAFE9E}" srcOrd="3" destOrd="0" presId="urn:microsoft.com/office/officeart/2005/8/layout/orgChart1"/>
    <dgm:cxn modelId="{5159E7C0-5C50-474F-9DC1-BDEAAEF78FEC}" type="presParOf" srcId="{AE4C7722-69B1-4001-A083-EB2EBDCAFE9E}" destId="{68430381-1B99-4937-A7CB-AAEEA846E132}" srcOrd="0" destOrd="0" presId="urn:microsoft.com/office/officeart/2005/8/layout/orgChart1"/>
    <dgm:cxn modelId="{6BCC69DF-B745-4E30-93AC-4105238A46C7}" type="presParOf" srcId="{68430381-1B99-4937-A7CB-AAEEA846E132}" destId="{6BDB101A-3019-4CB7-90A4-86AB41B04026}" srcOrd="0" destOrd="0" presId="urn:microsoft.com/office/officeart/2005/8/layout/orgChart1"/>
    <dgm:cxn modelId="{80E1A493-AB86-4552-B326-0EAD3ED4D26C}" type="presParOf" srcId="{68430381-1B99-4937-A7CB-AAEEA846E132}" destId="{BF659467-5E61-450E-A89A-84FE6342647D}" srcOrd="1" destOrd="0" presId="urn:microsoft.com/office/officeart/2005/8/layout/orgChart1"/>
    <dgm:cxn modelId="{F5D2095F-A0C2-4D3B-BE9E-D31D38BFD028}" type="presParOf" srcId="{AE4C7722-69B1-4001-A083-EB2EBDCAFE9E}" destId="{4AAF8B9D-9FF4-40C2-865A-1E2A0011FF01}" srcOrd="1" destOrd="0" presId="urn:microsoft.com/office/officeart/2005/8/layout/orgChart1"/>
    <dgm:cxn modelId="{C9DE1EE0-B12A-45B8-BC40-17C987799301}" type="presParOf" srcId="{4AAF8B9D-9FF4-40C2-865A-1E2A0011FF01}" destId="{EB968415-B691-4BF5-BB9C-59081087656E}" srcOrd="0" destOrd="0" presId="urn:microsoft.com/office/officeart/2005/8/layout/orgChart1"/>
    <dgm:cxn modelId="{63116CD0-15B7-45A2-B93C-C2BFB8BA589D}" type="presParOf" srcId="{4AAF8B9D-9FF4-40C2-865A-1E2A0011FF01}" destId="{9152A57E-31B4-4331-84F3-BD32CF19A954}" srcOrd="1" destOrd="0" presId="urn:microsoft.com/office/officeart/2005/8/layout/orgChart1"/>
    <dgm:cxn modelId="{9E5F2FEC-E3C3-4E61-8812-8DE02370207C}" type="presParOf" srcId="{9152A57E-31B4-4331-84F3-BD32CF19A954}" destId="{B00C461E-CF62-491E-86FE-3FDBD3EEF216}" srcOrd="0" destOrd="0" presId="urn:microsoft.com/office/officeart/2005/8/layout/orgChart1"/>
    <dgm:cxn modelId="{89FF6038-64EB-4AF0-AE9E-AC3481D174EA}" type="presParOf" srcId="{B00C461E-CF62-491E-86FE-3FDBD3EEF216}" destId="{0B2ECE32-E0DF-4167-883F-19142D849491}" srcOrd="0" destOrd="0" presId="urn:microsoft.com/office/officeart/2005/8/layout/orgChart1"/>
    <dgm:cxn modelId="{1220FF8E-8B2B-4DA1-8E30-0726865F7A16}" type="presParOf" srcId="{B00C461E-CF62-491E-86FE-3FDBD3EEF216}" destId="{7EB77579-49C4-489D-987F-C4EAC76DD191}" srcOrd="1" destOrd="0" presId="urn:microsoft.com/office/officeart/2005/8/layout/orgChart1"/>
    <dgm:cxn modelId="{CD9B1B7D-2817-484E-A190-B200D975D029}" type="presParOf" srcId="{9152A57E-31B4-4331-84F3-BD32CF19A954}" destId="{9C635561-EB8B-4DC3-A0F9-5238B3149A5C}" srcOrd="1" destOrd="0" presId="urn:microsoft.com/office/officeart/2005/8/layout/orgChart1"/>
    <dgm:cxn modelId="{50111389-BCCA-4C2E-8F7E-EFED699F8AA6}" type="presParOf" srcId="{9152A57E-31B4-4331-84F3-BD32CF19A954}" destId="{2094AEBF-8B88-4459-B9D7-8DFA2443E7E5}" srcOrd="2" destOrd="0" presId="urn:microsoft.com/office/officeart/2005/8/layout/orgChart1"/>
    <dgm:cxn modelId="{7F82D166-2734-4C35-9033-FC57E178E1C7}" type="presParOf" srcId="{4AAF8B9D-9FF4-40C2-865A-1E2A0011FF01}" destId="{40E87073-7AEE-4893-81DE-E6DB763D9925}" srcOrd="2" destOrd="0" presId="urn:microsoft.com/office/officeart/2005/8/layout/orgChart1"/>
    <dgm:cxn modelId="{CA656A49-75A9-41AD-A90E-F54FC877BA47}" type="presParOf" srcId="{4AAF8B9D-9FF4-40C2-865A-1E2A0011FF01}" destId="{1A2C3F1A-3F10-454D-9F51-E811C0A5ECDB}" srcOrd="3" destOrd="0" presId="urn:microsoft.com/office/officeart/2005/8/layout/orgChart1"/>
    <dgm:cxn modelId="{CC80355E-9921-45BC-91AD-F8BF2E39F795}" type="presParOf" srcId="{1A2C3F1A-3F10-454D-9F51-E811C0A5ECDB}" destId="{4A6EBD6A-864C-4621-AECD-9141BFD90469}" srcOrd="0" destOrd="0" presId="urn:microsoft.com/office/officeart/2005/8/layout/orgChart1"/>
    <dgm:cxn modelId="{E0760793-8539-49B9-98CD-43E8AC1C135C}" type="presParOf" srcId="{4A6EBD6A-864C-4621-AECD-9141BFD90469}" destId="{59C716B5-7201-492E-9109-972F20CFAC0D}" srcOrd="0" destOrd="0" presId="urn:microsoft.com/office/officeart/2005/8/layout/orgChart1"/>
    <dgm:cxn modelId="{FEFDDCA6-3D84-42FD-BC23-1422AA93238A}" type="presParOf" srcId="{4A6EBD6A-864C-4621-AECD-9141BFD90469}" destId="{D9D8C94F-C47F-4A3D-85AC-DEF856EC5828}" srcOrd="1" destOrd="0" presId="urn:microsoft.com/office/officeart/2005/8/layout/orgChart1"/>
    <dgm:cxn modelId="{C74196F3-CA49-45AF-A90D-78B697D35CD5}" type="presParOf" srcId="{1A2C3F1A-3F10-454D-9F51-E811C0A5ECDB}" destId="{24403A5C-C259-4BAB-80A7-92F9480FC23B}" srcOrd="1" destOrd="0" presId="urn:microsoft.com/office/officeart/2005/8/layout/orgChart1"/>
    <dgm:cxn modelId="{994FE33B-569D-40BF-AD2F-01B6D73382DE}" type="presParOf" srcId="{1A2C3F1A-3F10-454D-9F51-E811C0A5ECDB}" destId="{5239C3ED-846E-46FE-9FC1-2DC924618725}" srcOrd="2" destOrd="0" presId="urn:microsoft.com/office/officeart/2005/8/layout/orgChart1"/>
    <dgm:cxn modelId="{9169E3AA-96D6-4933-AED5-C08F24F233C3}" type="presParOf" srcId="{4AAF8B9D-9FF4-40C2-865A-1E2A0011FF01}" destId="{7A1085F1-8FC1-4091-8B5B-DB151E5283CF}" srcOrd="4" destOrd="0" presId="urn:microsoft.com/office/officeart/2005/8/layout/orgChart1"/>
    <dgm:cxn modelId="{AE708FFD-2337-4BBA-ADD1-743D738B5483}" type="presParOf" srcId="{4AAF8B9D-9FF4-40C2-865A-1E2A0011FF01}" destId="{5DB35798-B9D1-4BA4-9C98-FE582AA3DDEF}" srcOrd="5" destOrd="0" presId="urn:microsoft.com/office/officeart/2005/8/layout/orgChart1"/>
    <dgm:cxn modelId="{1856A5AA-EFEE-4B47-8A7F-2F634AF45E3B}" type="presParOf" srcId="{5DB35798-B9D1-4BA4-9C98-FE582AA3DDEF}" destId="{8C244015-DED3-4E2E-8986-D0E0A9B5AD86}" srcOrd="0" destOrd="0" presId="urn:microsoft.com/office/officeart/2005/8/layout/orgChart1"/>
    <dgm:cxn modelId="{F1E3233C-A107-49F9-BC63-8CFB42BF705C}" type="presParOf" srcId="{8C244015-DED3-4E2E-8986-D0E0A9B5AD86}" destId="{90BE06FF-BF0F-480E-B03B-576A748732F2}" srcOrd="0" destOrd="0" presId="urn:microsoft.com/office/officeart/2005/8/layout/orgChart1"/>
    <dgm:cxn modelId="{FF94E8A5-E842-4EA1-AB5A-8DF13C9FEB58}" type="presParOf" srcId="{8C244015-DED3-4E2E-8986-D0E0A9B5AD86}" destId="{30A8302D-589C-414F-A88F-C7034092873F}" srcOrd="1" destOrd="0" presId="urn:microsoft.com/office/officeart/2005/8/layout/orgChart1"/>
    <dgm:cxn modelId="{3F82AC74-98E9-4F53-B850-9D768DBF99DB}" type="presParOf" srcId="{5DB35798-B9D1-4BA4-9C98-FE582AA3DDEF}" destId="{8F5E31BD-79E0-452D-B5A1-BB55E1F5FEF1}" srcOrd="1" destOrd="0" presId="urn:microsoft.com/office/officeart/2005/8/layout/orgChart1"/>
    <dgm:cxn modelId="{68C47837-C8D3-4B28-AD0D-023336ED9C20}" type="presParOf" srcId="{5DB35798-B9D1-4BA4-9C98-FE582AA3DDEF}" destId="{D708C48D-76D5-489A-A91B-C98CE7A4526C}" srcOrd="2" destOrd="0" presId="urn:microsoft.com/office/officeart/2005/8/layout/orgChart1"/>
    <dgm:cxn modelId="{0041541C-32E4-4087-B970-E47EB7233999}" type="presParOf" srcId="{AE4C7722-69B1-4001-A083-EB2EBDCAFE9E}" destId="{782A754D-B27E-455C-B152-63D30E3123EA}" srcOrd="2" destOrd="0" presId="urn:microsoft.com/office/officeart/2005/8/layout/orgChart1"/>
    <dgm:cxn modelId="{7A22A18E-3AC5-4E04-B383-068F70A4FC47}" type="presParOf" srcId="{4ACE0001-4AB2-4E21-B083-4ADEF8BC8298}" destId="{C3A0900C-F03C-4573-9C73-963BC3367742}" srcOrd="4" destOrd="0" presId="urn:microsoft.com/office/officeart/2005/8/layout/orgChart1"/>
    <dgm:cxn modelId="{ACD84979-7DE9-421D-BE57-51EF0893DDA2}" type="presParOf" srcId="{4ACE0001-4AB2-4E21-B083-4ADEF8BC8298}" destId="{E1ADB1AC-960C-4BFA-9DFF-F1A228602176}" srcOrd="5" destOrd="0" presId="urn:microsoft.com/office/officeart/2005/8/layout/orgChart1"/>
    <dgm:cxn modelId="{126CE981-6178-4887-98A6-789A3EC7EC96}" type="presParOf" srcId="{E1ADB1AC-960C-4BFA-9DFF-F1A228602176}" destId="{379D9F77-A395-4CB3-B15D-4FBD2DF7E486}" srcOrd="0" destOrd="0" presId="urn:microsoft.com/office/officeart/2005/8/layout/orgChart1"/>
    <dgm:cxn modelId="{A9039D98-E9A8-4FE9-988C-6C3FE34A8EAA}" type="presParOf" srcId="{379D9F77-A395-4CB3-B15D-4FBD2DF7E486}" destId="{91717A56-18D8-4DA8-B080-6F18B46331B4}" srcOrd="0" destOrd="0" presId="urn:microsoft.com/office/officeart/2005/8/layout/orgChart1"/>
    <dgm:cxn modelId="{4A896F99-E231-49FD-A654-3527F5782F0A}" type="presParOf" srcId="{379D9F77-A395-4CB3-B15D-4FBD2DF7E486}" destId="{A34F22B8-C39D-4F2F-910E-26BE9CBE4E75}" srcOrd="1" destOrd="0" presId="urn:microsoft.com/office/officeart/2005/8/layout/orgChart1"/>
    <dgm:cxn modelId="{5798DC0C-E244-4618-B485-0CC74281A461}" type="presParOf" srcId="{E1ADB1AC-960C-4BFA-9DFF-F1A228602176}" destId="{58AC1FAB-9A15-4E35-B690-5BC7C86A9661}" srcOrd="1" destOrd="0" presId="urn:microsoft.com/office/officeart/2005/8/layout/orgChart1"/>
    <dgm:cxn modelId="{BD7E6D6B-05F6-4F81-B60D-26B1D5F13566}" type="presParOf" srcId="{58AC1FAB-9A15-4E35-B690-5BC7C86A9661}" destId="{C9DB245F-D4C8-4CCF-8914-661FF2669AB8}" srcOrd="0" destOrd="0" presId="urn:microsoft.com/office/officeart/2005/8/layout/orgChart1"/>
    <dgm:cxn modelId="{0183AB01-786E-44B8-B3B4-A8951D428AFE}" type="presParOf" srcId="{58AC1FAB-9A15-4E35-B690-5BC7C86A9661}" destId="{BC8738B8-36CE-4B26-A2B1-11BA1DA1C47A}" srcOrd="1" destOrd="0" presId="urn:microsoft.com/office/officeart/2005/8/layout/orgChart1"/>
    <dgm:cxn modelId="{02A1458F-C83F-4C27-A33B-11AA8A4C08E7}" type="presParOf" srcId="{BC8738B8-36CE-4B26-A2B1-11BA1DA1C47A}" destId="{16CD445D-8AA8-4D47-BD8B-C635AB4E6D03}" srcOrd="0" destOrd="0" presId="urn:microsoft.com/office/officeart/2005/8/layout/orgChart1"/>
    <dgm:cxn modelId="{02EF95E4-2D34-48ED-B2BB-8D3D40CCCF0E}" type="presParOf" srcId="{16CD445D-8AA8-4D47-BD8B-C635AB4E6D03}" destId="{64314842-85C9-43B5-B89B-C16650217572}" srcOrd="0" destOrd="0" presId="urn:microsoft.com/office/officeart/2005/8/layout/orgChart1"/>
    <dgm:cxn modelId="{73E00B6D-6BB3-4E38-8E2C-21B9A445E358}" type="presParOf" srcId="{16CD445D-8AA8-4D47-BD8B-C635AB4E6D03}" destId="{C279F195-FCFE-410A-B7D0-ED5F8CF0528D}" srcOrd="1" destOrd="0" presId="urn:microsoft.com/office/officeart/2005/8/layout/orgChart1"/>
    <dgm:cxn modelId="{D9882AAC-2C75-4675-87E2-5E31A3B7FBFC}" type="presParOf" srcId="{BC8738B8-36CE-4B26-A2B1-11BA1DA1C47A}" destId="{8F2ACCB6-27EF-4E10-96DB-428759BF0040}" srcOrd="1" destOrd="0" presId="urn:microsoft.com/office/officeart/2005/8/layout/orgChart1"/>
    <dgm:cxn modelId="{8155A4C9-A383-405C-B83E-43857B321CCB}" type="presParOf" srcId="{8F2ACCB6-27EF-4E10-96DB-428759BF0040}" destId="{16C98272-C9EC-4300-A63E-5A2CF7E5781F}" srcOrd="0" destOrd="0" presId="urn:microsoft.com/office/officeart/2005/8/layout/orgChart1"/>
    <dgm:cxn modelId="{370DB165-FCAE-44ED-AB20-2E465613945B}" type="presParOf" srcId="{8F2ACCB6-27EF-4E10-96DB-428759BF0040}" destId="{735D4E5B-3BB3-4A77-9FD0-671A3502C91E}" srcOrd="1" destOrd="0" presId="urn:microsoft.com/office/officeart/2005/8/layout/orgChart1"/>
    <dgm:cxn modelId="{39961E81-6899-4179-89A3-6ACC4140244B}" type="presParOf" srcId="{735D4E5B-3BB3-4A77-9FD0-671A3502C91E}" destId="{87DCD7B8-DEB5-4507-B36F-7DA1D51EB49A}" srcOrd="0" destOrd="0" presId="urn:microsoft.com/office/officeart/2005/8/layout/orgChart1"/>
    <dgm:cxn modelId="{2EBDC0A3-6E8D-48D4-9C30-F94C18CE5EEE}" type="presParOf" srcId="{87DCD7B8-DEB5-4507-B36F-7DA1D51EB49A}" destId="{556AD003-CEC3-499D-BD28-59219BE5238F}" srcOrd="0" destOrd="0" presId="urn:microsoft.com/office/officeart/2005/8/layout/orgChart1"/>
    <dgm:cxn modelId="{C77AC91A-8790-4F0B-80DA-6A52C170BF7C}" type="presParOf" srcId="{87DCD7B8-DEB5-4507-B36F-7DA1D51EB49A}" destId="{52C5A443-E974-437F-A68A-254A43E6641A}" srcOrd="1" destOrd="0" presId="urn:microsoft.com/office/officeart/2005/8/layout/orgChart1"/>
    <dgm:cxn modelId="{1AF0DD1C-35FB-49BA-8C1C-69D9C692C9E2}" type="presParOf" srcId="{735D4E5B-3BB3-4A77-9FD0-671A3502C91E}" destId="{BB210382-64FC-4EE6-BA04-29643DE19ED3}" srcOrd="1" destOrd="0" presId="urn:microsoft.com/office/officeart/2005/8/layout/orgChart1"/>
    <dgm:cxn modelId="{4D01A174-DD02-4B64-93C7-A79838DC90F3}" type="presParOf" srcId="{735D4E5B-3BB3-4A77-9FD0-671A3502C91E}" destId="{521EDC5F-80DE-4FC5-9858-442F5A5A25B5}" srcOrd="2" destOrd="0" presId="urn:microsoft.com/office/officeart/2005/8/layout/orgChart1"/>
    <dgm:cxn modelId="{C9937F3E-8147-46F4-885A-FCE0C211B99D}" type="presParOf" srcId="{8F2ACCB6-27EF-4E10-96DB-428759BF0040}" destId="{163BFAED-D607-40F0-B0EE-E25BC7CCF473}" srcOrd="2" destOrd="0" presId="urn:microsoft.com/office/officeart/2005/8/layout/orgChart1"/>
    <dgm:cxn modelId="{75FE7309-0B0D-436F-BBFA-6CCC57B08F86}" type="presParOf" srcId="{8F2ACCB6-27EF-4E10-96DB-428759BF0040}" destId="{FE95B9AF-5EDA-4F07-9FD1-71FB2B82F9BC}" srcOrd="3" destOrd="0" presId="urn:microsoft.com/office/officeart/2005/8/layout/orgChart1"/>
    <dgm:cxn modelId="{419EAA47-5568-45CD-BAE2-C4B2E22F8822}" type="presParOf" srcId="{FE95B9AF-5EDA-4F07-9FD1-71FB2B82F9BC}" destId="{26443E02-DB32-4156-9D41-37CFBF0F2D64}" srcOrd="0" destOrd="0" presId="urn:microsoft.com/office/officeart/2005/8/layout/orgChart1"/>
    <dgm:cxn modelId="{41F8F8D3-3D64-4DC2-8EB4-3E02C427D30C}" type="presParOf" srcId="{26443E02-DB32-4156-9D41-37CFBF0F2D64}" destId="{3BB9DEB8-C6AE-4BF4-963B-4EA65BB0DA95}" srcOrd="0" destOrd="0" presId="urn:microsoft.com/office/officeart/2005/8/layout/orgChart1"/>
    <dgm:cxn modelId="{0E2F989F-43C2-4876-8CDD-6B8B3F7396C7}" type="presParOf" srcId="{26443E02-DB32-4156-9D41-37CFBF0F2D64}" destId="{53F3FCA5-713A-48D1-B75F-065461069416}" srcOrd="1" destOrd="0" presId="urn:microsoft.com/office/officeart/2005/8/layout/orgChart1"/>
    <dgm:cxn modelId="{9E835623-538C-4D74-881B-4729B3D46DE9}" type="presParOf" srcId="{FE95B9AF-5EDA-4F07-9FD1-71FB2B82F9BC}" destId="{F1D0A0EC-2526-476A-B28C-6C3089049B23}" srcOrd="1" destOrd="0" presId="urn:microsoft.com/office/officeart/2005/8/layout/orgChart1"/>
    <dgm:cxn modelId="{898021DD-D0EB-46D5-8DDF-FF192A30C972}" type="presParOf" srcId="{FE95B9AF-5EDA-4F07-9FD1-71FB2B82F9BC}" destId="{491C4BA1-D195-42C7-9897-3BD5CA5D7327}" srcOrd="2" destOrd="0" presId="urn:microsoft.com/office/officeart/2005/8/layout/orgChart1"/>
    <dgm:cxn modelId="{B9402FB9-0F5D-4CB5-95AC-90B7761464BB}" type="presParOf" srcId="{8F2ACCB6-27EF-4E10-96DB-428759BF0040}" destId="{72D92A33-4164-4980-9FC8-AAB26C282AE9}" srcOrd="4" destOrd="0" presId="urn:microsoft.com/office/officeart/2005/8/layout/orgChart1"/>
    <dgm:cxn modelId="{1433031C-FE45-4E2E-BDF4-3020E13AE4C1}" type="presParOf" srcId="{8F2ACCB6-27EF-4E10-96DB-428759BF0040}" destId="{197B2E5D-0AE7-4FC1-9398-31319122A981}" srcOrd="5" destOrd="0" presId="urn:microsoft.com/office/officeart/2005/8/layout/orgChart1"/>
    <dgm:cxn modelId="{AE9F9FCC-17F0-47C1-A1A4-D70E354BF32A}" type="presParOf" srcId="{197B2E5D-0AE7-4FC1-9398-31319122A981}" destId="{5D4F4518-3C07-49F0-A2CE-922A568AEB47}" srcOrd="0" destOrd="0" presId="urn:microsoft.com/office/officeart/2005/8/layout/orgChart1"/>
    <dgm:cxn modelId="{3D42B08F-F688-413E-A0C6-533C20DB200C}" type="presParOf" srcId="{5D4F4518-3C07-49F0-A2CE-922A568AEB47}" destId="{4E8AF979-7B5B-4D87-A6C9-0FD13BBD7C3B}" srcOrd="0" destOrd="0" presId="urn:microsoft.com/office/officeart/2005/8/layout/orgChart1"/>
    <dgm:cxn modelId="{6501E67D-0621-4986-93BF-9C48264B7A72}" type="presParOf" srcId="{5D4F4518-3C07-49F0-A2CE-922A568AEB47}" destId="{1EFD7E9D-0DE4-4E90-B4ED-434E6907AC86}" srcOrd="1" destOrd="0" presId="urn:microsoft.com/office/officeart/2005/8/layout/orgChart1"/>
    <dgm:cxn modelId="{C8D20B81-CC66-4F61-A9D2-AABC273EF5AB}" type="presParOf" srcId="{197B2E5D-0AE7-4FC1-9398-31319122A981}" destId="{C179688D-3C95-44DE-947D-5B5985C515DF}" srcOrd="1" destOrd="0" presId="urn:microsoft.com/office/officeart/2005/8/layout/orgChart1"/>
    <dgm:cxn modelId="{6B462D07-118E-460B-B496-D79B82C73BF9}" type="presParOf" srcId="{197B2E5D-0AE7-4FC1-9398-31319122A981}" destId="{A1D26F6A-9C5A-4DCB-8BCE-162781ED9F3C}" srcOrd="2" destOrd="0" presId="urn:microsoft.com/office/officeart/2005/8/layout/orgChart1"/>
    <dgm:cxn modelId="{3695E3CC-6B7B-4BC6-B2BA-33E2DD9586B3}" type="presParOf" srcId="{BC8738B8-36CE-4B26-A2B1-11BA1DA1C47A}" destId="{A0F23E73-AB9E-4D61-9101-A5A59652954E}" srcOrd="2" destOrd="0" presId="urn:microsoft.com/office/officeart/2005/8/layout/orgChart1"/>
    <dgm:cxn modelId="{4257BBD3-D5D6-49BF-AA7F-F049664E2C48}" type="presParOf" srcId="{58AC1FAB-9A15-4E35-B690-5BC7C86A9661}" destId="{0CE416E8-4FD8-445B-B331-B817942B4274}" srcOrd="2" destOrd="0" presId="urn:microsoft.com/office/officeart/2005/8/layout/orgChart1"/>
    <dgm:cxn modelId="{5773A653-F7D4-4B66-9B84-F428B3BFF91A}" type="presParOf" srcId="{58AC1FAB-9A15-4E35-B690-5BC7C86A9661}" destId="{36DF3028-12B1-4401-816D-9D081181CCF4}" srcOrd="3" destOrd="0" presId="urn:microsoft.com/office/officeart/2005/8/layout/orgChart1"/>
    <dgm:cxn modelId="{D9035F9A-105A-4922-A962-AADD24C4E4F5}" type="presParOf" srcId="{36DF3028-12B1-4401-816D-9D081181CCF4}" destId="{8078ABE0-75FA-4C8A-8D7A-053485D2B9BD}" srcOrd="0" destOrd="0" presId="urn:microsoft.com/office/officeart/2005/8/layout/orgChart1"/>
    <dgm:cxn modelId="{08570541-1B8D-486B-8023-22DD71F1C347}" type="presParOf" srcId="{8078ABE0-75FA-4C8A-8D7A-053485D2B9BD}" destId="{89B3D571-1CA1-4F65-8296-981AD484FD96}" srcOrd="0" destOrd="0" presId="urn:microsoft.com/office/officeart/2005/8/layout/orgChart1"/>
    <dgm:cxn modelId="{A59CE4B6-D76C-46A6-A29C-9ACA8679C362}" type="presParOf" srcId="{8078ABE0-75FA-4C8A-8D7A-053485D2B9BD}" destId="{186A93AD-8B7A-4D5A-899D-FF69C9CB040A}" srcOrd="1" destOrd="0" presId="urn:microsoft.com/office/officeart/2005/8/layout/orgChart1"/>
    <dgm:cxn modelId="{1C91BA15-C662-4A85-BC8F-180D074967CA}" type="presParOf" srcId="{36DF3028-12B1-4401-816D-9D081181CCF4}" destId="{6B787DDF-350D-4507-B8B0-D6FD870B4EDB}" srcOrd="1" destOrd="0" presId="urn:microsoft.com/office/officeart/2005/8/layout/orgChart1"/>
    <dgm:cxn modelId="{3D55E035-F3BB-49B2-97EE-2E04F21BEC14}" type="presParOf" srcId="{6B787DDF-350D-4507-B8B0-D6FD870B4EDB}" destId="{3ADE05DF-93D8-444A-8183-CB037FA3ACAE}" srcOrd="0" destOrd="0" presId="urn:microsoft.com/office/officeart/2005/8/layout/orgChart1"/>
    <dgm:cxn modelId="{B2599B3B-4AA3-426E-9DE6-423ABB3BBE3B}" type="presParOf" srcId="{6B787DDF-350D-4507-B8B0-D6FD870B4EDB}" destId="{2F53D224-FD13-4359-BA28-6E3228607150}" srcOrd="1" destOrd="0" presId="urn:microsoft.com/office/officeart/2005/8/layout/orgChart1"/>
    <dgm:cxn modelId="{FC7811A0-6EFB-4146-9108-D3FD502F1807}" type="presParOf" srcId="{2F53D224-FD13-4359-BA28-6E3228607150}" destId="{5E855313-D61D-43BD-8DC9-B81238F82732}" srcOrd="0" destOrd="0" presId="urn:microsoft.com/office/officeart/2005/8/layout/orgChart1"/>
    <dgm:cxn modelId="{62C8B2A9-6B3C-45F1-8489-430B4B1B4A3D}" type="presParOf" srcId="{5E855313-D61D-43BD-8DC9-B81238F82732}" destId="{C48F42FB-4EB0-4E4D-A932-BF71272556A2}" srcOrd="0" destOrd="0" presId="urn:microsoft.com/office/officeart/2005/8/layout/orgChart1"/>
    <dgm:cxn modelId="{E68AA550-CEE4-43CC-B9EA-6C1937668311}" type="presParOf" srcId="{5E855313-D61D-43BD-8DC9-B81238F82732}" destId="{4EA576AE-289E-4174-A0ED-FBED96A98C4D}" srcOrd="1" destOrd="0" presId="urn:microsoft.com/office/officeart/2005/8/layout/orgChart1"/>
    <dgm:cxn modelId="{9272373E-8B88-4CD2-A129-A597FF417200}" type="presParOf" srcId="{2F53D224-FD13-4359-BA28-6E3228607150}" destId="{B196F9DA-516A-4A99-A2CB-D40DF3A242E9}" srcOrd="1" destOrd="0" presId="urn:microsoft.com/office/officeart/2005/8/layout/orgChart1"/>
    <dgm:cxn modelId="{CC4CC482-3642-44BD-AFFA-C8E3759A777C}" type="presParOf" srcId="{2F53D224-FD13-4359-BA28-6E3228607150}" destId="{D632AD4E-873F-4B5E-AAC6-4AFA78CADE1B}" srcOrd="2" destOrd="0" presId="urn:microsoft.com/office/officeart/2005/8/layout/orgChart1"/>
    <dgm:cxn modelId="{80AC16DF-0CB2-4228-ACD9-C5F8A5E756B1}" type="presParOf" srcId="{6B787DDF-350D-4507-B8B0-D6FD870B4EDB}" destId="{1E602A02-2694-4419-A858-653987BB302F}" srcOrd="2" destOrd="0" presId="urn:microsoft.com/office/officeart/2005/8/layout/orgChart1"/>
    <dgm:cxn modelId="{01DFA1E5-E1C0-44DB-A39E-4AD2083605CC}" type="presParOf" srcId="{6B787DDF-350D-4507-B8B0-D6FD870B4EDB}" destId="{953DE847-B6F9-4591-802C-39F9B3937FD8}" srcOrd="3" destOrd="0" presId="urn:microsoft.com/office/officeart/2005/8/layout/orgChart1"/>
    <dgm:cxn modelId="{24660882-95EF-4EE3-90C4-CF290615C2D2}" type="presParOf" srcId="{953DE847-B6F9-4591-802C-39F9B3937FD8}" destId="{57B3766E-4D70-4878-947E-0BAC4C6C83DC}" srcOrd="0" destOrd="0" presId="urn:microsoft.com/office/officeart/2005/8/layout/orgChart1"/>
    <dgm:cxn modelId="{CE197011-C098-4045-9099-593E21754C7F}" type="presParOf" srcId="{57B3766E-4D70-4878-947E-0BAC4C6C83DC}" destId="{6D5DEC6E-87C7-49C8-8714-5BB0EE0F153A}" srcOrd="0" destOrd="0" presId="urn:microsoft.com/office/officeart/2005/8/layout/orgChart1"/>
    <dgm:cxn modelId="{05052450-BA31-43FE-8826-61F11FF199BF}" type="presParOf" srcId="{57B3766E-4D70-4878-947E-0BAC4C6C83DC}" destId="{05BEC7E6-87E8-4CA7-8C8E-9CC847CCC06F}" srcOrd="1" destOrd="0" presId="urn:microsoft.com/office/officeart/2005/8/layout/orgChart1"/>
    <dgm:cxn modelId="{3A30DE31-019A-40DF-99F2-34FB3376792C}" type="presParOf" srcId="{953DE847-B6F9-4591-802C-39F9B3937FD8}" destId="{C3F8BEE1-3C0E-4346-8E02-513273502649}" srcOrd="1" destOrd="0" presId="urn:microsoft.com/office/officeart/2005/8/layout/orgChart1"/>
    <dgm:cxn modelId="{C421B492-F646-4303-8C66-B682185DB27A}" type="presParOf" srcId="{953DE847-B6F9-4591-802C-39F9B3937FD8}" destId="{D47442D6-C8A9-4FF6-8E6A-58839C9989D9}" srcOrd="2" destOrd="0" presId="urn:microsoft.com/office/officeart/2005/8/layout/orgChart1"/>
    <dgm:cxn modelId="{7FF6D4E4-47D0-4367-B792-64867E739A56}" type="presParOf" srcId="{36DF3028-12B1-4401-816D-9D081181CCF4}" destId="{87C48ED0-C188-4048-881C-4C295DBAEFB4}" srcOrd="2" destOrd="0" presId="urn:microsoft.com/office/officeart/2005/8/layout/orgChart1"/>
    <dgm:cxn modelId="{1739352C-AAA2-4613-A011-86454F29994F}" type="presParOf" srcId="{E1ADB1AC-960C-4BFA-9DFF-F1A228602176}" destId="{86FA3176-AFF1-420A-81EC-83AA2C58516E}" srcOrd="2" destOrd="0" presId="urn:microsoft.com/office/officeart/2005/8/layout/orgChart1"/>
    <dgm:cxn modelId="{CDFE225D-F113-490A-8DB7-7504F5758B05}" type="presParOf" srcId="{AB4467A0-3B02-4E22-A58F-CB74B971E27F}" destId="{38B12E02-4FC2-4406-8F2B-725728F9DD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77DD5DC5-19C0-4AA7-8DD7-8BE8D334DD1E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E44FF77B-E43B-4CE5-8B58-DAD7B6115352}" type="parTrans" cxnId="{EEA36C93-2605-4EF3-9A7B-2B052C8AE633}">
      <dgm:prSet/>
      <dgm:spPr/>
      <dgm:t>
        <a:bodyPr/>
        <a:lstStyle/>
        <a:p>
          <a:endParaRPr lang="en-US"/>
        </a:p>
      </dgm:t>
    </dgm:pt>
    <dgm:pt modelId="{09D6E542-3576-496A-9AF1-6041532072BE}" type="sibTrans" cxnId="{EEA36C93-2605-4EF3-9A7B-2B052C8AE633}">
      <dgm:prSet/>
      <dgm:spPr/>
      <dgm:t>
        <a:bodyPr/>
        <a:lstStyle/>
        <a:p>
          <a:endParaRPr lang="en-US"/>
        </a:p>
      </dgm:t>
    </dgm:pt>
    <dgm:pt modelId="{1334A439-F6BB-4EB1-B6F7-C74D241A7DF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Beat</a:t>
          </a:r>
          <a:endParaRPr lang="en-US" dirty="0"/>
        </a:p>
      </dgm:t>
    </dgm:pt>
    <dgm:pt modelId="{87B877A9-C4F7-4B7B-A322-9740F1BE1793}" type="parTrans" cxnId="{6F63C103-314E-4E88-90CA-6DEBD4E67F7E}">
      <dgm:prSet/>
      <dgm:spPr/>
      <dgm:t>
        <a:bodyPr/>
        <a:lstStyle/>
        <a:p>
          <a:endParaRPr lang="en-US"/>
        </a:p>
      </dgm:t>
    </dgm:pt>
    <dgm:pt modelId="{C06BDFD5-7FB5-4E54-A601-1E1952798E68}" type="sibTrans" cxnId="{6F63C103-314E-4E88-90CA-6DEBD4E67F7E}">
      <dgm:prSet/>
      <dgm:spPr/>
      <dgm:t>
        <a:bodyPr/>
        <a:lstStyle/>
        <a:p>
          <a:endParaRPr lang="en-US"/>
        </a:p>
      </dgm:t>
    </dgm:pt>
    <dgm:pt modelId="{F7377AE1-0047-4C0D-95B6-ECB7E7A71FA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Rhythm</a:t>
          </a:r>
          <a:endParaRPr lang="en-US" dirty="0"/>
        </a:p>
      </dgm:t>
    </dgm:pt>
    <dgm:pt modelId="{D9731C25-F591-4BCF-AA64-9AAEC7AF5FF0}" type="parTrans" cxnId="{41FA025B-B040-49E0-B256-82B2C2CC42D3}">
      <dgm:prSet/>
      <dgm:spPr/>
      <dgm:t>
        <a:bodyPr/>
        <a:lstStyle/>
        <a:p>
          <a:endParaRPr lang="en-US"/>
        </a:p>
      </dgm:t>
    </dgm:pt>
    <dgm:pt modelId="{7FB3F25D-6278-4986-A515-58816EB90F02}" type="sibTrans" cxnId="{41FA025B-B040-49E0-B256-82B2C2CC42D3}">
      <dgm:prSet/>
      <dgm:spPr/>
      <dgm:t>
        <a:bodyPr/>
        <a:lstStyle/>
        <a:p>
          <a:endParaRPr lang="en-US"/>
        </a:p>
      </dgm:t>
    </dgm:pt>
    <dgm:pt modelId="{20B4A6B1-EF99-4EE9-A38A-4D1EDAF1218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Phrase</a:t>
          </a:r>
          <a:endParaRPr lang="en-US" dirty="0"/>
        </a:p>
      </dgm:t>
    </dgm:pt>
    <dgm:pt modelId="{029A6AC1-86CC-4645-B1EC-816B2807DACE}" type="parTrans" cxnId="{06BA6A48-49E8-4623-9CAF-552D4C40576A}">
      <dgm:prSet/>
      <dgm:spPr/>
      <dgm:t>
        <a:bodyPr/>
        <a:lstStyle/>
        <a:p>
          <a:endParaRPr lang="en-US"/>
        </a:p>
      </dgm:t>
    </dgm:pt>
    <dgm:pt modelId="{BE69B4D3-37DF-4D78-9706-99421EEF6DE4}" type="sibTrans" cxnId="{06BA6A48-49E8-4623-9CAF-552D4C40576A}">
      <dgm:prSet/>
      <dgm:spPr/>
      <dgm:t>
        <a:bodyPr/>
        <a:lstStyle/>
        <a:p>
          <a:endParaRPr lang="en-US"/>
        </a:p>
      </dgm:t>
    </dgm:pt>
    <dgm:pt modelId="{54435FD4-83ED-48B0-8E57-93B85BA4527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Tempo</a:t>
          </a:r>
          <a:endParaRPr lang="en-US" dirty="0"/>
        </a:p>
      </dgm:t>
    </dgm:pt>
    <dgm:pt modelId="{4B12D747-CBBA-4208-96AB-0F1508420AD5}" type="parTrans" cxnId="{35AD4915-2BC8-420D-8574-E06496B8181E}">
      <dgm:prSet/>
      <dgm:spPr/>
      <dgm:t>
        <a:bodyPr/>
        <a:lstStyle/>
        <a:p>
          <a:endParaRPr lang="en-US"/>
        </a:p>
      </dgm:t>
    </dgm:pt>
    <dgm:pt modelId="{B8F7B916-964E-422E-91CF-9C06360586E3}" type="sibTrans" cxnId="{35AD4915-2BC8-420D-8574-E06496B8181E}">
      <dgm:prSet/>
      <dgm:spPr/>
      <dgm:t>
        <a:bodyPr/>
        <a:lstStyle/>
        <a:p>
          <a:endParaRPr lang="en-US"/>
        </a:p>
      </dgm:t>
    </dgm:pt>
    <dgm:pt modelId="{B3665D1D-0DF6-42CB-85D3-7992F472F97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Largo</a:t>
          </a:r>
          <a:endParaRPr lang="en-US" dirty="0"/>
        </a:p>
      </dgm:t>
    </dgm:pt>
    <dgm:pt modelId="{E9D5026D-C554-44CA-8E44-3F26F8B03CFE}" type="parTrans" cxnId="{FCE15379-705D-4EC1-B876-9781EEB93243}">
      <dgm:prSet/>
      <dgm:spPr/>
      <dgm:t>
        <a:bodyPr/>
        <a:lstStyle/>
        <a:p>
          <a:endParaRPr lang="en-US"/>
        </a:p>
      </dgm:t>
    </dgm:pt>
    <dgm:pt modelId="{365C3B7D-963F-4050-AB31-5C6B6C8C9BD8}" type="sibTrans" cxnId="{FCE15379-705D-4EC1-B876-9781EEB93243}">
      <dgm:prSet/>
      <dgm:spPr/>
      <dgm:t>
        <a:bodyPr/>
        <a:lstStyle/>
        <a:p>
          <a:endParaRPr lang="en-US"/>
        </a:p>
      </dgm:t>
    </dgm:pt>
    <dgm:pt modelId="{BE3CF88C-B45B-4EFD-92BA-0C2BA5C0CC4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Moderato</a:t>
          </a:r>
          <a:endParaRPr lang="en-US" dirty="0"/>
        </a:p>
      </dgm:t>
    </dgm:pt>
    <dgm:pt modelId="{8B3A4EF7-F63D-4B2C-86DE-83DA869FF850}" type="parTrans" cxnId="{6655BEBC-3BB6-4B7F-A293-13247EE37369}">
      <dgm:prSet/>
      <dgm:spPr/>
      <dgm:t>
        <a:bodyPr/>
        <a:lstStyle/>
        <a:p>
          <a:endParaRPr lang="en-US"/>
        </a:p>
      </dgm:t>
    </dgm:pt>
    <dgm:pt modelId="{05109A78-E475-4BA3-A722-A9F851AB6331}" type="sibTrans" cxnId="{6655BEBC-3BB6-4B7F-A293-13247EE37369}">
      <dgm:prSet/>
      <dgm:spPr/>
      <dgm:t>
        <a:bodyPr/>
        <a:lstStyle/>
        <a:p>
          <a:endParaRPr lang="en-US"/>
        </a:p>
      </dgm:t>
    </dgm:pt>
    <dgm:pt modelId="{71A92AA8-B9CB-4AED-83D7-1D7F8D16DDE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Adagio</a:t>
          </a:r>
          <a:endParaRPr lang="en-US" dirty="0"/>
        </a:p>
      </dgm:t>
    </dgm:pt>
    <dgm:pt modelId="{9F7D7FA4-32DB-40A3-A2FC-C4E9C4A3AC90}" type="parTrans" cxnId="{0083CD7B-4664-4C75-9FBA-B57E422974CB}">
      <dgm:prSet/>
      <dgm:spPr/>
      <dgm:t>
        <a:bodyPr/>
        <a:lstStyle/>
        <a:p>
          <a:endParaRPr lang="en-US"/>
        </a:p>
      </dgm:t>
    </dgm:pt>
    <dgm:pt modelId="{9EB986CC-D595-4175-9A56-255053B41A59}" type="sibTrans" cxnId="{0083CD7B-4664-4C75-9FBA-B57E422974CB}">
      <dgm:prSet/>
      <dgm:spPr/>
      <dgm:t>
        <a:bodyPr/>
        <a:lstStyle/>
        <a:p>
          <a:endParaRPr lang="en-US"/>
        </a:p>
      </dgm:t>
    </dgm:pt>
    <dgm:pt modelId="{06A921D0-2D67-42AF-AA0C-DB6FD5DCA7E3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Allegro</a:t>
          </a:r>
          <a:endParaRPr lang="en-US" dirty="0"/>
        </a:p>
      </dgm:t>
    </dgm:pt>
    <dgm:pt modelId="{CED48817-7F59-4D92-98C8-9E0FF29D22C5}" type="parTrans" cxnId="{69DBD16D-9074-4B49-82E7-90C5C437B4C8}">
      <dgm:prSet/>
      <dgm:spPr/>
      <dgm:t>
        <a:bodyPr/>
        <a:lstStyle/>
        <a:p>
          <a:endParaRPr lang="en-US"/>
        </a:p>
      </dgm:t>
    </dgm:pt>
    <dgm:pt modelId="{AEDF66F2-489F-4FDA-B3E0-D5A100AB938F}" type="sibTrans" cxnId="{69DBD16D-9074-4B49-82E7-90C5C437B4C8}">
      <dgm:prSet/>
      <dgm:spPr/>
      <dgm:t>
        <a:bodyPr/>
        <a:lstStyle/>
        <a:p>
          <a:endParaRPr lang="en-US"/>
        </a:p>
      </dgm:t>
    </dgm:pt>
    <dgm:pt modelId="{A98823CB-D8FF-487D-9578-E2D7604DAA48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Presto</a:t>
          </a:r>
          <a:endParaRPr lang="en-US" dirty="0"/>
        </a:p>
      </dgm:t>
    </dgm:pt>
    <dgm:pt modelId="{E046F0E1-1E51-4A68-83A6-3255E184857C}" type="parTrans" cxnId="{6200DD1F-D035-4CD8-9D22-25A8BA9A12BE}">
      <dgm:prSet/>
      <dgm:spPr/>
      <dgm:t>
        <a:bodyPr/>
        <a:lstStyle/>
        <a:p>
          <a:endParaRPr lang="en-US"/>
        </a:p>
      </dgm:t>
    </dgm:pt>
    <dgm:pt modelId="{E64094B6-7223-4FA9-8E2D-A515FB6B1790}" type="sibTrans" cxnId="{6200DD1F-D035-4CD8-9D22-25A8BA9A12BE}">
      <dgm:prSet/>
      <dgm:spPr/>
      <dgm:t>
        <a:bodyPr/>
        <a:lstStyle/>
        <a:p>
          <a:endParaRPr lang="en-US"/>
        </a:p>
      </dgm:t>
    </dgm:pt>
    <dgm:pt modelId="{DA6A5841-9339-464D-9322-076BE905D5D0}">
      <dgm:prSet phldrT="[Text]"/>
      <dgm:spPr>
        <a:solidFill>
          <a:srgbClr val="C9AACC"/>
        </a:solidFill>
        <a:ln>
          <a:solidFill>
            <a:srgbClr val="C9AACC"/>
          </a:solidFill>
        </a:ln>
      </dgm:spPr>
      <dgm:t>
        <a:bodyPr/>
        <a:lstStyle/>
        <a:p>
          <a:r>
            <a:rPr lang="en-US" dirty="0" smtClean="0"/>
            <a:t>Accent</a:t>
          </a:r>
          <a:endParaRPr lang="en-US" dirty="0"/>
        </a:p>
      </dgm:t>
    </dgm:pt>
    <dgm:pt modelId="{79F3AF1A-09CF-4B84-8BB5-C0C76A147C17}" type="parTrans" cxnId="{7DB975A5-D8B4-4FBC-824E-A40891EAC7B3}">
      <dgm:prSet/>
      <dgm:spPr/>
      <dgm:t>
        <a:bodyPr/>
        <a:lstStyle/>
        <a:p>
          <a:endParaRPr lang="en-US"/>
        </a:p>
      </dgm:t>
    </dgm:pt>
    <dgm:pt modelId="{A1E6241E-3DE2-4C1D-BE49-8AEAC186F0A6}" type="sibTrans" cxnId="{7DB975A5-D8B4-4FBC-824E-A40891EAC7B3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E9E038-0750-4DE1-9D18-C8A9AEE96226}" type="pres">
      <dgm:prSet presAssocID="{77DD5DC5-19C0-4AA7-8DD7-8BE8D334DD1E}" presName="hierRoot1" presStyleCnt="0">
        <dgm:presLayoutVars>
          <dgm:hierBranch val="init"/>
        </dgm:presLayoutVars>
      </dgm:prSet>
      <dgm:spPr/>
    </dgm:pt>
    <dgm:pt modelId="{ADBF8780-C04D-49C5-BC1C-05DCE477EFE9}" type="pres">
      <dgm:prSet presAssocID="{77DD5DC5-19C0-4AA7-8DD7-8BE8D334DD1E}" presName="rootComposite1" presStyleCnt="0"/>
      <dgm:spPr/>
    </dgm:pt>
    <dgm:pt modelId="{3B0F8164-34DE-45B3-A1B1-FE8465B666D7}" type="pres">
      <dgm:prSet presAssocID="{77DD5DC5-19C0-4AA7-8DD7-8BE8D334DD1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3E9A0-0AFF-4761-9C06-803C9602C77E}" type="pres">
      <dgm:prSet presAssocID="{77DD5DC5-19C0-4AA7-8DD7-8BE8D334DD1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98C4F05-9A06-450F-927F-7954E15D33AA}" type="pres">
      <dgm:prSet presAssocID="{77DD5DC5-19C0-4AA7-8DD7-8BE8D334DD1E}" presName="hierChild2" presStyleCnt="0"/>
      <dgm:spPr/>
    </dgm:pt>
    <dgm:pt modelId="{EEDA24AD-8CB4-476E-AD38-0BF8315AFB2E}" type="pres">
      <dgm:prSet presAssocID="{87B877A9-C4F7-4B7B-A322-9740F1BE179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105266F-7F4E-4FAC-93E7-63C61027490A}" type="pres">
      <dgm:prSet presAssocID="{1334A439-F6BB-4EB1-B6F7-C74D241A7DFF}" presName="hierRoot2" presStyleCnt="0">
        <dgm:presLayoutVars>
          <dgm:hierBranch val="init"/>
        </dgm:presLayoutVars>
      </dgm:prSet>
      <dgm:spPr/>
    </dgm:pt>
    <dgm:pt modelId="{71386229-09D5-4971-9BAC-C8AED6588342}" type="pres">
      <dgm:prSet presAssocID="{1334A439-F6BB-4EB1-B6F7-C74D241A7DFF}" presName="rootComposite" presStyleCnt="0"/>
      <dgm:spPr/>
    </dgm:pt>
    <dgm:pt modelId="{534995F3-56E5-43A9-B9D3-70AA30BD2D32}" type="pres">
      <dgm:prSet presAssocID="{1334A439-F6BB-4EB1-B6F7-C74D241A7DF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5BC5-D240-4DC3-B2E9-70F1EA1759BC}" type="pres">
      <dgm:prSet presAssocID="{1334A439-F6BB-4EB1-B6F7-C74D241A7DFF}" presName="rootConnector" presStyleLbl="node2" presStyleIdx="0" presStyleCnt="4"/>
      <dgm:spPr/>
      <dgm:t>
        <a:bodyPr/>
        <a:lstStyle/>
        <a:p>
          <a:endParaRPr lang="en-US"/>
        </a:p>
      </dgm:t>
    </dgm:pt>
    <dgm:pt modelId="{FAD8EE00-FCB7-4D6C-93CD-0F08EC0E337B}" type="pres">
      <dgm:prSet presAssocID="{1334A439-F6BB-4EB1-B6F7-C74D241A7DFF}" presName="hierChild4" presStyleCnt="0"/>
      <dgm:spPr/>
    </dgm:pt>
    <dgm:pt modelId="{8D31A75F-BFDB-4717-995A-0CC3AE023532}" type="pres">
      <dgm:prSet presAssocID="{79F3AF1A-09CF-4B84-8BB5-C0C76A147C17}" presName="Name37" presStyleLbl="parChTrans1D3" presStyleIdx="0" presStyleCnt="6"/>
      <dgm:spPr/>
      <dgm:t>
        <a:bodyPr/>
        <a:lstStyle/>
        <a:p>
          <a:endParaRPr lang="en-US"/>
        </a:p>
      </dgm:t>
    </dgm:pt>
    <dgm:pt modelId="{9CA2E2BD-5B31-4D87-A9CC-6FA51E69E0AE}" type="pres">
      <dgm:prSet presAssocID="{DA6A5841-9339-464D-9322-076BE905D5D0}" presName="hierRoot2" presStyleCnt="0">
        <dgm:presLayoutVars>
          <dgm:hierBranch val="init"/>
        </dgm:presLayoutVars>
      </dgm:prSet>
      <dgm:spPr/>
    </dgm:pt>
    <dgm:pt modelId="{66AF93FF-6414-4647-9780-08F921CE700B}" type="pres">
      <dgm:prSet presAssocID="{DA6A5841-9339-464D-9322-076BE905D5D0}" presName="rootComposite" presStyleCnt="0"/>
      <dgm:spPr/>
    </dgm:pt>
    <dgm:pt modelId="{3804C18F-42E3-48E5-9944-4AA2DC98E984}" type="pres">
      <dgm:prSet presAssocID="{DA6A5841-9339-464D-9322-076BE905D5D0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7C203-752B-49E4-8346-F7284E4214F4}" type="pres">
      <dgm:prSet presAssocID="{DA6A5841-9339-464D-9322-076BE905D5D0}" presName="rootConnector" presStyleLbl="node3" presStyleIdx="0" presStyleCnt="6"/>
      <dgm:spPr/>
      <dgm:t>
        <a:bodyPr/>
        <a:lstStyle/>
        <a:p>
          <a:endParaRPr lang="en-US"/>
        </a:p>
      </dgm:t>
    </dgm:pt>
    <dgm:pt modelId="{F2BB0644-E2A1-4159-81F5-7BAE8AF33EF4}" type="pres">
      <dgm:prSet presAssocID="{DA6A5841-9339-464D-9322-076BE905D5D0}" presName="hierChild4" presStyleCnt="0"/>
      <dgm:spPr/>
    </dgm:pt>
    <dgm:pt modelId="{4AB72311-97F1-4116-9195-36BAD9799FE4}" type="pres">
      <dgm:prSet presAssocID="{DA6A5841-9339-464D-9322-076BE905D5D0}" presName="hierChild5" presStyleCnt="0"/>
      <dgm:spPr/>
    </dgm:pt>
    <dgm:pt modelId="{BF2A0ECF-7C3D-4B77-A182-AD62C55268ED}" type="pres">
      <dgm:prSet presAssocID="{1334A439-F6BB-4EB1-B6F7-C74D241A7DFF}" presName="hierChild5" presStyleCnt="0"/>
      <dgm:spPr/>
    </dgm:pt>
    <dgm:pt modelId="{5216173A-A3C1-424B-9DDE-9CE62EEE5972}" type="pres">
      <dgm:prSet presAssocID="{4B12D747-CBBA-4208-96AB-0F1508420AD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6D1EA33-2D34-4703-AB72-05EE7A6A953D}" type="pres">
      <dgm:prSet presAssocID="{54435FD4-83ED-48B0-8E57-93B85BA45274}" presName="hierRoot2" presStyleCnt="0">
        <dgm:presLayoutVars>
          <dgm:hierBranch val="init"/>
        </dgm:presLayoutVars>
      </dgm:prSet>
      <dgm:spPr/>
    </dgm:pt>
    <dgm:pt modelId="{6BFD9DDC-8DE8-4C3E-8B87-01F6CAD700C6}" type="pres">
      <dgm:prSet presAssocID="{54435FD4-83ED-48B0-8E57-93B85BA45274}" presName="rootComposite" presStyleCnt="0"/>
      <dgm:spPr/>
    </dgm:pt>
    <dgm:pt modelId="{661A30F3-21F4-4F6C-8BB4-447451557ACD}" type="pres">
      <dgm:prSet presAssocID="{54435FD4-83ED-48B0-8E57-93B85BA4527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06152B-373B-4E8C-85DC-C8AAC61C1175}" type="pres">
      <dgm:prSet presAssocID="{54435FD4-83ED-48B0-8E57-93B85BA45274}" presName="rootConnector" presStyleLbl="node2" presStyleIdx="1" presStyleCnt="4"/>
      <dgm:spPr/>
      <dgm:t>
        <a:bodyPr/>
        <a:lstStyle/>
        <a:p>
          <a:endParaRPr lang="en-US"/>
        </a:p>
      </dgm:t>
    </dgm:pt>
    <dgm:pt modelId="{802672BB-A222-4426-AEE2-3DF34FC28850}" type="pres">
      <dgm:prSet presAssocID="{54435FD4-83ED-48B0-8E57-93B85BA45274}" presName="hierChild4" presStyleCnt="0"/>
      <dgm:spPr/>
    </dgm:pt>
    <dgm:pt modelId="{FE49334F-2A65-4AB7-8941-52C8BEBAAAD0}" type="pres">
      <dgm:prSet presAssocID="{E9D5026D-C554-44CA-8E44-3F26F8B03CFE}" presName="Name37" presStyleLbl="parChTrans1D3" presStyleIdx="1" presStyleCnt="6"/>
      <dgm:spPr/>
      <dgm:t>
        <a:bodyPr/>
        <a:lstStyle/>
        <a:p>
          <a:endParaRPr lang="en-US"/>
        </a:p>
      </dgm:t>
    </dgm:pt>
    <dgm:pt modelId="{67762511-050C-4D3A-ADE9-C2AB4FD5D637}" type="pres">
      <dgm:prSet presAssocID="{B3665D1D-0DF6-42CB-85D3-7992F472F976}" presName="hierRoot2" presStyleCnt="0">
        <dgm:presLayoutVars>
          <dgm:hierBranch val="init"/>
        </dgm:presLayoutVars>
      </dgm:prSet>
      <dgm:spPr/>
    </dgm:pt>
    <dgm:pt modelId="{A63140FB-917E-4860-A902-EBD99D0A3809}" type="pres">
      <dgm:prSet presAssocID="{B3665D1D-0DF6-42CB-85D3-7992F472F976}" presName="rootComposite" presStyleCnt="0"/>
      <dgm:spPr/>
    </dgm:pt>
    <dgm:pt modelId="{2C9F2F02-3AFF-4F40-BB03-D4A2AAFB3283}" type="pres">
      <dgm:prSet presAssocID="{B3665D1D-0DF6-42CB-85D3-7992F472F976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07424-0EDB-43BE-AFE5-A150D432CD7F}" type="pres">
      <dgm:prSet presAssocID="{B3665D1D-0DF6-42CB-85D3-7992F472F976}" presName="rootConnector" presStyleLbl="node3" presStyleIdx="1" presStyleCnt="6"/>
      <dgm:spPr/>
      <dgm:t>
        <a:bodyPr/>
        <a:lstStyle/>
        <a:p>
          <a:endParaRPr lang="en-US"/>
        </a:p>
      </dgm:t>
    </dgm:pt>
    <dgm:pt modelId="{1BCF3FFD-2494-43DB-914E-4F8810430D54}" type="pres">
      <dgm:prSet presAssocID="{B3665D1D-0DF6-42CB-85D3-7992F472F976}" presName="hierChild4" presStyleCnt="0"/>
      <dgm:spPr/>
    </dgm:pt>
    <dgm:pt modelId="{C743B244-E99C-4F30-AA56-F03AF9E6F0BF}" type="pres">
      <dgm:prSet presAssocID="{B3665D1D-0DF6-42CB-85D3-7992F472F976}" presName="hierChild5" presStyleCnt="0"/>
      <dgm:spPr/>
    </dgm:pt>
    <dgm:pt modelId="{8C2CDBBF-89E3-4831-812D-DE01576B1F8B}" type="pres">
      <dgm:prSet presAssocID="{9F7D7FA4-32DB-40A3-A2FC-C4E9C4A3AC90}" presName="Name37" presStyleLbl="parChTrans1D3" presStyleIdx="2" presStyleCnt="6"/>
      <dgm:spPr/>
      <dgm:t>
        <a:bodyPr/>
        <a:lstStyle/>
        <a:p>
          <a:endParaRPr lang="en-US"/>
        </a:p>
      </dgm:t>
    </dgm:pt>
    <dgm:pt modelId="{75EAE1A4-1F62-4460-AC07-EBCAD974DBB7}" type="pres">
      <dgm:prSet presAssocID="{71A92AA8-B9CB-4AED-83D7-1D7F8D16DDED}" presName="hierRoot2" presStyleCnt="0">
        <dgm:presLayoutVars>
          <dgm:hierBranch val="init"/>
        </dgm:presLayoutVars>
      </dgm:prSet>
      <dgm:spPr/>
    </dgm:pt>
    <dgm:pt modelId="{4075DB35-A791-4426-998B-75699CCE3F03}" type="pres">
      <dgm:prSet presAssocID="{71A92AA8-B9CB-4AED-83D7-1D7F8D16DDED}" presName="rootComposite" presStyleCnt="0"/>
      <dgm:spPr/>
    </dgm:pt>
    <dgm:pt modelId="{829B488C-E97D-467B-BE31-EB84EA7C8FEE}" type="pres">
      <dgm:prSet presAssocID="{71A92AA8-B9CB-4AED-83D7-1D7F8D16DDED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92A65-2F5E-46B5-ABE0-D2150822BFDB}" type="pres">
      <dgm:prSet presAssocID="{71A92AA8-B9CB-4AED-83D7-1D7F8D16DDED}" presName="rootConnector" presStyleLbl="node3" presStyleIdx="2" presStyleCnt="6"/>
      <dgm:spPr/>
      <dgm:t>
        <a:bodyPr/>
        <a:lstStyle/>
        <a:p>
          <a:endParaRPr lang="en-US"/>
        </a:p>
      </dgm:t>
    </dgm:pt>
    <dgm:pt modelId="{F1E8A5AC-1942-4CCA-8803-AD29BB679426}" type="pres">
      <dgm:prSet presAssocID="{71A92AA8-B9CB-4AED-83D7-1D7F8D16DDED}" presName="hierChild4" presStyleCnt="0"/>
      <dgm:spPr/>
    </dgm:pt>
    <dgm:pt modelId="{193B68BC-CEB8-4C55-924E-3CC06FD338DC}" type="pres">
      <dgm:prSet presAssocID="{71A92AA8-B9CB-4AED-83D7-1D7F8D16DDED}" presName="hierChild5" presStyleCnt="0"/>
      <dgm:spPr/>
    </dgm:pt>
    <dgm:pt modelId="{171A752A-88D4-4319-966A-1074FA24BE65}" type="pres">
      <dgm:prSet presAssocID="{8B3A4EF7-F63D-4B2C-86DE-83DA869FF850}" presName="Name37" presStyleLbl="parChTrans1D3" presStyleIdx="3" presStyleCnt="6"/>
      <dgm:spPr/>
      <dgm:t>
        <a:bodyPr/>
        <a:lstStyle/>
        <a:p>
          <a:endParaRPr lang="en-US"/>
        </a:p>
      </dgm:t>
    </dgm:pt>
    <dgm:pt modelId="{EB6B1A29-7190-446C-94E3-3DDC72DDA0BB}" type="pres">
      <dgm:prSet presAssocID="{BE3CF88C-B45B-4EFD-92BA-0C2BA5C0CC44}" presName="hierRoot2" presStyleCnt="0">
        <dgm:presLayoutVars>
          <dgm:hierBranch val="init"/>
        </dgm:presLayoutVars>
      </dgm:prSet>
      <dgm:spPr/>
    </dgm:pt>
    <dgm:pt modelId="{3C3EA726-28BF-43DE-8A58-1D31378E0731}" type="pres">
      <dgm:prSet presAssocID="{BE3CF88C-B45B-4EFD-92BA-0C2BA5C0CC44}" presName="rootComposite" presStyleCnt="0"/>
      <dgm:spPr/>
    </dgm:pt>
    <dgm:pt modelId="{63636B13-2B98-4E5E-A23F-0C2B245C1A65}" type="pres">
      <dgm:prSet presAssocID="{BE3CF88C-B45B-4EFD-92BA-0C2BA5C0CC44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96330-465E-49C2-9CBA-D19318C17093}" type="pres">
      <dgm:prSet presAssocID="{BE3CF88C-B45B-4EFD-92BA-0C2BA5C0CC44}" presName="rootConnector" presStyleLbl="node3" presStyleIdx="3" presStyleCnt="6"/>
      <dgm:spPr/>
      <dgm:t>
        <a:bodyPr/>
        <a:lstStyle/>
        <a:p>
          <a:endParaRPr lang="en-US"/>
        </a:p>
      </dgm:t>
    </dgm:pt>
    <dgm:pt modelId="{F5244D7B-3E40-47D9-87CE-82420CF95063}" type="pres">
      <dgm:prSet presAssocID="{BE3CF88C-B45B-4EFD-92BA-0C2BA5C0CC44}" presName="hierChild4" presStyleCnt="0"/>
      <dgm:spPr/>
    </dgm:pt>
    <dgm:pt modelId="{463FB8A4-67E0-4302-82AA-E27251435774}" type="pres">
      <dgm:prSet presAssocID="{BE3CF88C-B45B-4EFD-92BA-0C2BA5C0CC44}" presName="hierChild5" presStyleCnt="0"/>
      <dgm:spPr/>
    </dgm:pt>
    <dgm:pt modelId="{4FE58F2A-B369-44BB-8D7B-4BBF8EC30B4E}" type="pres">
      <dgm:prSet presAssocID="{CED48817-7F59-4D92-98C8-9E0FF29D22C5}" presName="Name37" presStyleLbl="parChTrans1D3" presStyleIdx="4" presStyleCnt="6"/>
      <dgm:spPr/>
      <dgm:t>
        <a:bodyPr/>
        <a:lstStyle/>
        <a:p>
          <a:endParaRPr lang="en-US"/>
        </a:p>
      </dgm:t>
    </dgm:pt>
    <dgm:pt modelId="{7549D1DA-5C64-497B-929E-B02F8B97B613}" type="pres">
      <dgm:prSet presAssocID="{06A921D0-2D67-42AF-AA0C-DB6FD5DCA7E3}" presName="hierRoot2" presStyleCnt="0">
        <dgm:presLayoutVars>
          <dgm:hierBranch val="init"/>
        </dgm:presLayoutVars>
      </dgm:prSet>
      <dgm:spPr/>
    </dgm:pt>
    <dgm:pt modelId="{8AC21E0B-891E-4231-B189-907F7BEBBE59}" type="pres">
      <dgm:prSet presAssocID="{06A921D0-2D67-42AF-AA0C-DB6FD5DCA7E3}" presName="rootComposite" presStyleCnt="0"/>
      <dgm:spPr/>
    </dgm:pt>
    <dgm:pt modelId="{CC63FA11-5D3D-422D-BBDA-D347C149B09D}" type="pres">
      <dgm:prSet presAssocID="{06A921D0-2D67-42AF-AA0C-DB6FD5DCA7E3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6A190-BAE9-41D2-A788-9F5E9EAB2048}" type="pres">
      <dgm:prSet presAssocID="{06A921D0-2D67-42AF-AA0C-DB6FD5DCA7E3}" presName="rootConnector" presStyleLbl="node3" presStyleIdx="4" presStyleCnt="6"/>
      <dgm:spPr/>
      <dgm:t>
        <a:bodyPr/>
        <a:lstStyle/>
        <a:p>
          <a:endParaRPr lang="en-US"/>
        </a:p>
      </dgm:t>
    </dgm:pt>
    <dgm:pt modelId="{FE35C14A-A378-450F-90D8-CC7C0BF6F922}" type="pres">
      <dgm:prSet presAssocID="{06A921D0-2D67-42AF-AA0C-DB6FD5DCA7E3}" presName="hierChild4" presStyleCnt="0"/>
      <dgm:spPr/>
    </dgm:pt>
    <dgm:pt modelId="{86F1AE96-990E-41AC-90F3-EE18EEFC2C55}" type="pres">
      <dgm:prSet presAssocID="{06A921D0-2D67-42AF-AA0C-DB6FD5DCA7E3}" presName="hierChild5" presStyleCnt="0"/>
      <dgm:spPr/>
    </dgm:pt>
    <dgm:pt modelId="{5CCB8D75-6521-4C81-8E80-E486BE7D5A28}" type="pres">
      <dgm:prSet presAssocID="{E046F0E1-1E51-4A68-83A6-3255E184857C}" presName="Name37" presStyleLbl="parChTrans1D3" presStyleIdx="5" presStyleCnt="6"/>
      <dgm:spPr/>
      <dgm:t>
        <a:bodyPr/>
        <a:lstStyle/>
        <a:p>
          <a:endParaRPr lang="en-US"/>
        </a:p>
      </dgm:t>
    </dgm:pt>
    <dgm:pt modelId="{A814F1FC-5661-42D5-B7D6-6C9CC7198552}" type="pres">
      <dgm:prSet presAssocID="{A98823CB-D8FF-487D-9578-E2D7604DAA48}" presName="hierRoot2" presStyleCnt="0">
        <dgm:presLayoutVars>
          <dgm:hierBranch val="init"/>
        </dgm:presLayoutVars>
      </dgm:prSet>
      <dgm:spPr/>
    </dgm:pt>
    <dgm:pt modelId="{C314C944-61C7-4120-B344-E33671F42EEB}" type="pres">
      <dgm:prSet presAssocID="{A98823CB-D8FF-487D-9578-E2D7604DAA48}" presName="rootComposite" presStyleCnt="0"/>
      <dgm:spPr/>
    </dgm:pt>
    <dgm:pt modelId="{D469D196-57B0-41EC-8B78-AAAF0D090664}" type="pres">
      <dgm:prSet presAssocID="{A98823CB-D8FF-487D-9578-E2D7604DAA48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FB2A7-9D82-442C-97E1-AEFCCED652D8}" type="pres">
      <dgm:prSet presAssocID="{A98823CB-D8FF-487D-9578-E2D7604DAA48}" presName="rootConnector" presStyleLbl="node3" presStyleIdx="5" presStyleCnt="6"/>
      <dgm:spPr/>
      <dgm:t>
        <a:bodyPr/>
        <a:lstStyle/>
        <a:p>
          <a:endParaRPr lang="en-US"/>
        </a:p>
      </dgm:t>
    </dgm:pt>
    <dgm:pt modelId="{938143E1-D75E-434E-9021-0ECAB8FB1139}" type="pres">
      <dgm:prSet presAssocID="{A98823CB-D8FF-487D-9578-E2D7604DAA48}" presName="hierChild4" presStyleCnt="0"/>
      <dgm:spPr/>
    </dgm:pt>
    <dgm:pt modelId="{4B1B5AF7-44CC-4ADA-BBB1-7CBC40D8655D}" type="pres">
      <dgm:prSet presAssocID="{A98823CB-D8FF-487D-9578-E2D7604DAA48}" presName="hierChild5" presStyleCnt="0"/>
      <dgm:spPr/>
    </dgm:pt>
    <dgm:pt modelId="{E3EFD28F-FA80-4D59-B638-4DFB34ADA80A}" type="pres">
      <dgm:prSet presAssocID="{54435FD4-83ED-48B0-8E57-93B85BA45274}" presName="hierChild5" presStyleCnt="0"/>
      <dgm:spPr/>
    </dgm:pt>
    <dgm:pt modelId="{7946ED64-3F84-4ACE-9FF8-82690954C7DD}" type="pres">
      <dgm:prSet presAssocID="{D9731C25-F591-4BCF-AA64-9AAEC7AF5FF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99A2895-BCAA-4CE3-8280-A14C4BA33624}" type="pres">
      <dgm:prSet presAssocID="{F7377AE1-0047-4C0D-95B6-ECB7E7A71FA6}" presName="hierRoot2" presStyleCnt="0">
        <dgm:presLayoutVars>
          <dgm:hierBranch val="init"/>
        </dgm:presLayoutVars>
      </dgm:prSet>
      <dgm:spPr/>
    </dgm:pt>
    <dgm:pt modelId="{AD9F447D-C96E-4AAF-8CA2-50A2B1F4AAA3}" type="pres">
      <dgm:prSet presAssocID="{F7377AE1-0047-4C0D-95B6-ECB7E7A71FA6}" presName="rootComposite" presStyleCnt="0"/>
      <dgm:spPr/>
    </dgm:pt>
    <dgm:pt modelId="{296D358A-DFDE-48EF-832B-0AA36B921AA4}" type="pres">
      <dgm:prSet presAssocID="{F7377AE1-0047-4C0D-95B6-ECB7E7A71FA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06427-5DA5-4A7C-BA4A-428A9655F522}" type="pres">
      <dgm:prSet presAssocID="{F7377AE1-0047-4C0D-95B6-ECB7E7A71FA6}" presName="rootConnector" presStyleLbl="node2" presStyleIdx="2" presStyleCnt="4"/>
      <dgm:spPr/>
      <dgm:t>
        <a:bodyPr/>
        <a:lstStyle/>
        <a:p>
          <a:endParaRPr lang="en-US"/>
        </a:p>
      </dgm:t>
    </dgm:pt>
    <dgm:pt modelId="{A949DA21-C9F0-464C-B06D-6E4D24BB76C2}" type="pres">
      <dgm:prSet presAssocID="{F7377AE1-0047-4C0D-95B6-ECB7E7A71FA6}" presName="hierChild4" presStyleCnt="0"/>
      <dgm:spPr/>
    </dgm:pt>
    <dgm:pt modelId="{2D8954F3-FF4C-4E8F-99CB-4EE8FAA7270E}" type="pres">
      <dgm:prSet presAssocID="{F7377AE1-0047-4C0D-95B6-ECB7E7A71FA6}" presName="hierChild5" presStyleCnt="0"/>
      <dgm:spPr/>
    </dgm:pt>
    <dgm:pt modelId="{92F1540B-00DD-41C5-BA48-09095FBBE639}" type="pres">
      <dgm:prSet presAssocID="{029A6AC1-86CC-4645-B1EC-816B2807DAC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DE3BCFA-22A9-48E7-8C0B-182E99113D70}" type="pres">
      <dgm:prSet presAssocID="{20B4A6B1-EF99-4EE9-A38A-4D1EDAF1218F}" presName="hierRoot2" presStyleCnt="0">
        <dgm:presLayoutVars>
          <dgm:hierBranch val="init"/>
        </dgm:presLayoutVars>
      </dgm:prSet>
      <dgm:spPr/>
    </dgm:pt>
    <dgm:pt modelId="{956EC9AC-6EDE-4916-B3FA-72F7C1840710}" type="pres">
      <dgm:prSet presAssocID="{20B4A6B1-EF99-4EE9-A38A-4D1EDAF1218F}" presName="rootComposite" presStyleCnt="0"/>
      <dgm:spPr/>
    </dgm:pt>
    <dgm:pt modelId="{F9E6C22B-59D6-408A-8936-95372E3EE0B6}" type="pres">
      <dgm:prSet presAssocID="{20B4A6B1-EF99-4EE9-A38A-4D1EDAF1218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1A884-36D5-4946-AF5E-33ACF10211C8}" type="pres">
      <dgm:prSet presAssocID="{20B4A6B1-EF99-4EE9-A38A-4D1EDAF1218F}" presName="rootConnector" presStyleLbl="node2" presStyleIdx="3" presStyleCnt="4"/>
      <dgm:spPr/>
      <dgm:t>
        <a:bodyPr/>
        <a:lstStyle/>
        <a:p>
          <a:endParaRPr lang="en-US"/>
        </a:p>
      </dgm:t>
    </dgm:pt>
    <dgm:pt modelId="{3C18552A-9B20-4EEA-9091-A60BE2629F8E}" type="pres">
      <dgm:prSet presAssocID="{20B4A6B1-EF99-4EE9-A38A-4D1EDAF1218F}" presName="hierChild4" presStyleCnt="0"/>
      <dgm:spPr/>
    </dgm:pt>
    <dgm:pt modelId="{710A9A1E-2F03-4CE6-A17B-C02B4B1A7AC9}" type="pres">
      <dgm:prSet presAssocID="{20B4A6B1-EF99-4EE9-A38A-4D1EDAF1218F}" presName="hierChild5" presStyleCnt="0"/>
      <dgm:spPr/>
    </dgm:pt>
    <dgm:pt modelId="{97B1EB24-75D1-4B79-9F45-3607535A9401}" type="pres">
      <dgm:prSet presAssocID="{77DD5DC5-19C0-4AA7-8DD7-8BE8D334DD1E}" presName="hierChild3" presStyleCnt="0"/>
      <dgm:spPr/>
    </dgm:pt>
  </dgm:ptLst>
  <dgm:cxnLst>
    <dgm:cxn modelId="{78F468EE-EA5C-4848-B249-978F0376F2AC}" type="presOf" srcId="{20B4A6B1-EF99-4EE9-A38A-4D1EDAF1218F}" destId="{C3C1A884-36D5-4946-AF5E-33ACF10211C8}" srcOrd="1" destOrd="0" presId="urn:microsoft.com/office/officeart/2005/8/layout/orgChart1"/>
    <dgm:cxn modelId="{FE64F9CA-C612-49CE-BF56-3A1090216EBB}" type="presOf" srcId="{A98823CB-D8FF-487D-9578-E2D7604DAA48}" destId="{9F2FB2A7-9D82-442C-97E1-AEFCCED652D8}" srcOrd="1" destOrd="0" presId="urn:microsoft.com/office/officeart/2005/8/layout/orgChart1"/>
    <dgm:cxn modelId="{550B29B5-0396-4755-A608-E0B10AEED589}" type="presOf" srcId="{A98823CB-D8FF-487D-9578-E2D7604DAA48}" destId="{D469D196-57B0-41EC-8B78-AAAF0D090664}" srcOrd="0" destOrd="0" presId="urn:microsoft.com/office/officeart/2005/8/layout/orgChart1"/>
    <dgm:cxn modelId="{0F23F378-8E61-43E2-ACB2-2C2066CA41CB}" type="presOf" srcId="{54435FD4-83ED-48B0-8E57-93B85BA45274}" destId="{661A30F3-21F4-4F6C-8BB4-447451557ACD}" srcOrd="0" destOrd="0" presId="urn:microsoft.com/office/officeart/2005/8/layout/orgChart1"/>
    <dgm:cxn modelId="{0083CD7B-4664-4C75-9FBA-B57E422974CB}" srcId="{54435FD4-83ED-48B0-8E57-93B85BA45274}" destId="{71A92AA8-B9CB-4AED-83D7-1D7F8D16DDED}" srcOrd="1" destOrd="0" parTransId="{9F7D7FA4-32DB-40A3-A2FC-C4E9C4A3AC90}" sibTransId="{9EB986CC-D595-4175-9A56-255053B41A59}"/>
    <dgm:cxn modelId="{75C972DB-F48D-4B7C-9747-AC5CB45A3D89}" type="presOf" srcId="{79F3AF1A-09CF-4B84-8BB5-C0C76A147C17}" destId="{8D31A75F-BFDB-4717-995A-0CC3AE023532}" srcOrd="0" destOrd="0" presId="urn:microsoft.com/office/officeart/2005/8/layout/orgChart1"/>
    <dgm:cxn modelId="{401DC0B6-5927-4A78-8EA5-A9E1F0650121}" type="presOf" srcId="{BE3CF88C-B45B-4EFD-92BA-0C2BA5C0CC44}" destId="{7B496330-465E-49C2-9CBA-D19318C17093}" srcOrd="1" destOrd="0" presId="urn:microsoft.com/office/officeart/2005/8/layout/orgChart1"/>
    <dgm:cxn modelId="{6200DD1F-D035-4CD8-9D22-25A8BA9A12BE}" srcId="{54435FD4-83ED-48B0-8E57-93B85BA45274}" destId="{A98823CB-D8FF-487D-9578-E2D7604DAA48}" srcOrd="4" destOrd="0" parTransId="{E046F0E1-1E51-4A68-83A6-3255E184857C}" sibTransId="{E64094B6-7223-4FA9-8E2D-A515FB6B1790}"/>
    <dgm:cxn modelId="{B487EDC4-A14D-4A90-8E70-B2B05883A834}" type="presOf" srcId="{71A92AA8-B9CB-4AED-83D7-1D7F8D16DDED}" destId="{829B488C-E97D-467B-BE31-EB84EA7C8FEE}" srcOrd="0" destOrd="0" presId="urn:microsoft.com/office/officeart/2005/8/layout/orgChart1"/>
    <dgm:cxn modelId="{EEA36C93-2605-4EF3-9A7B-2B052C8AE633}" srcId="{BE86A893-E21E-4402-B9BD-275C8C772CA1}" destId="{77DD5DC5-19C0-4AA7-8DD7-8BE8D334DD1E}" srcOrd="0" destOrd="0" parTransId="{E44FF77B-E43B-4CE5-8B58-DAD7B6115352}" sibTransId="{09D6E542-3576-496A-9AF1-6041532072BE}"/>
    <dgm:cxn modelId="{AAC9BA7A-7031-461D-B762-1FEF2B4FB616}" type="presOf" srcId="{DA6A5841-9339-464D-9322-076BE905D5D0}" destId="{7C57C203-752B-49E4-8346-F7284E4214F4}" srcOrd="1" destOrd="0" presId="urn:microsoft.com/office/officeart/2005/8/layout/orgChart1"/>
    <dgm:cxn modelId="{F20CE52B-2E53-4C17-929D-6A98ADF65512}" type="presOf" srcId="{77DD5DC5-19C0-4AA7-8DD7-8BE8D334DD1E}" destId="{3B0F8164-34DE-45B3-A1B1-FE8465B666D7}" srcOrd="0" destOrd="0" presId="urn:microsoft.com/office/officeart/2005/8/layout/orgChart1"/>
    <dgm:cxn modelId="{B0455674-8A9E-4E5E-9F94-AB35C526BED2}" type="presOf" srcId="{E046F0E1-1E51-4A68-83A6-3255E184857C}" destId="{5CCB8D75-6521-4C81-8E80-E486BE7D5A28}" srcOrd="0" destOrd="0" presId="urn:microsoft.com/office/officeart/2005/8/layout/orgChart1"/>
    <dgm:cxn modelId="{753B18AB-86ED-41FB-951B-B16B77652C11}" type="presOf" srcId="{06A921D0-2D67-42AF-AA0C-DB6FD5DCA7E3}" destId="{CC63FA11-5D3D-422D-BBDA-D347C149B09D}" srcOrd="0" destOrd="0" presId="urn:microsoft.com/office/officeart/2005/8/layout/orgChart1"/>
    <dgm:cxn modelId="{6655BEBC-3BB6-4B7F-A293-13247EE37369}" srcId="{54435FD4-83ED-48B0-8E57-93B85BA45274}" destId="{BE3CF88C-B45B-4EFD-92BA-0C2BA5C0CC44}" srcOrd="2" destOrd="0" parTransId="{8B3A4EF7-F63D-4B2C-86DE-83DA869FF850}" sibTransId="{05109A78-E475-4BA3-A722-A9F851AB6331}"/>
    <dgm:cxn modelId="{1DA718AD-9EF0-4444-A397-4B7CA36C2736}" type="presOf" srcId="{F7377AE1-0047-4C0D-95B6-ECB7E7A71FA6}" destId="{1E106427-5DA5-4A7C-BA4A-428A9655F522}" srcOrd="1" destOrd="0" presId="urn:microsoft.com/office/officeart/2005/8/layout/orgChart1"/>
    <dgm:cxn modelId="{DAC81CA3-C195-4775-BC5E-765001072D0D}" type="presOf" srcId="{B3665D1D-0DF6-42CB-85D3-7992F472F976}" destId="{44D07424-0EDB-43BE-AFE5-A150D432CD7F}" srcOrd="1" destOrd="0" presId="urn:microsoft.com/office/officeart/2005/8/layout/orgChart1"/>
    <dgm:cxn modelId="{08A7884A-34C1-4089-8A5F-DDA82B87B555}" type="presOf" srcId="{F7377AE1-0047-4C0D-95B6-ECB7E7A71FA6}" destId="{296D358A-DFDE-48EF-832B-0AA36B921AA4}" srcOrd="0" destOrd="0" presId="urn:microsoft.com/office/officeart/2005/8/layout/orgChart1"/>
    <dgm:cxn modelId="{35F75536-C1BF-4B92-B625-F83341B82C7B}" type="presOf" srcId="{1334A439-F6BB-4EB1-B6F7-C74D241A7DFF}" destId="{534995F3-56E5-43A9-B9D3-70AA30BD2D32}" srcOrd="0" destOrd="0" presId="urn:microsoft.com/office/officeart/2005/8/layout/orgChart1"/>
    <dgm:cxn modelId="{BC3877E4-1B4C-4D80-B2DC-56BBC02A7908}" type="presOf" srcId="{8B3A4EF7-F63D-4B2C-86DE-83DA869FF850}" destId="{171A752A-88D4-4319-966A-1074FA24BE65}" srcOrd="0" destOrd="0" presId="urn:microsoft.com/office/officeart/2005/8/layout/orgChart1"/>
    <dgm:cxn modelId="{F1477D42-7B5C-407D-9C72-B704871114C9}" type="presOf" srcId="{E9D5026D-C554-44CA-8E44-3F26F8B03CFE}" destId="{FE49334F-2A65-4AB7-8941-52C8BEBAAAD0}" srcOrd="0" destOrd="0" presId="urn:microsoft.com/office/officeart/2005/8/layout/orgChart1"/>
    <dgm:cxn modelId="{AEF38576-183C-4256-BE22-ACC3BF6DE8C3}" type="presOf" srcId="{B3665D1D-0DF6-42CB-85D3-7992F472F976}" destId="{2C9F2F02-3AFF-4F40-BB03-D4A2AAFB3283}" srcOrd="0" destOrd="0" presId="urn:microsoft.com/office/officeart/2005/8/layout/orgChart1"/>
    <dgm:cxn modelId="{55AE0D92-67D5-4ABB-8760-461802D2ADAF}" type="presOf" srcId="{BE3CF88C-B45B-4EFD-92BA-0C2BA5C0CC44}" destId="{63636B13-2B98-4E5E-A23F-0C2B245C1A65}" srcOrd="0" destOrd="0" presId="urn:microsoft.com/office/officeart/2005/8/layout/orgChart1"/>
    <dgm:cxn modelId="{B5B459EB-6A55-4B9B-9000-E530FC5A5A37}" type="presOf" srcId="{87B877A9-C4F7-4B7B-A322-9740F1BE1793}" destId="{EEDA24AD-8CB4-476E-AD38-0BF8315AFB2E}" srcOrd="0" destOrd="0" presId="urn:microsoft.com/office/officeart/2005/8/layout/orgChart1"/>
    <dgm:cxn modelId="{CF02B44D-831D-4377-B703-3D3761AC1BF2}" type="presOf" srcId="{20B4A6B1-EF99-4EE9-A38A-4D1EDAF1218F}" destId="{F9E6C22B-59D6-408A-8936-95372E3EE0B6}" srcOrd="0" destOrd="0" presId="urn:microsoft.com/office/officeart/2005/8/layout/orgChart1"/>
    <dgm:cxn modelId="{647C3D47-132C-464F-998E-38AC3E1DAD3E}" type="presOf" srcId="{77DD5DC5-19C0-4AA7-8DD7-8BE8D334DD1E}" destId="{9F23E9A0-0AFF-4761-9C06-803C9602C77E}" srcOrd="1" destOrd="0" presId="urn:microsoft.com/office/officeart/2005/8/layout/orgChart1"/>
    <dgm:cxn modelId="{79F9FE3E-39DD-4F46-846B-F5C974DDA3EC}" type="presOf" srcId="{54435FD4-83ED-48B0-8E57-93B85BA45274}" destId="{8406152B-373B-4E8C-85DC-C8AAC61C1175}" srcOrd="1" destOrd="0" presId="urn:microsoft.com/office/officeart/2005/8/layout/orgChart1"/>
    <dgm:cxn modelId="{F7F93501-AB9F-4E0A-8088-D60331A047CD}" type="presOf" srcId="{1334A439-F6BB-4EB1-B6F7-C74D241A7DFF}" destId="{37355BC5-D240-4DC3-B2E9-70F1EA1759BC}" srcOrd="1" destOrd="0" presId="urn:microsoft.com/office/officeart/2005/8/layout/orgChart1"/>
    <dgm:cxn modelId="{97BF9E2C-CF1C-4A3C-8B9B-84BDF01B8652}" type="presOf" srcId="{9F7D7FA4-32DB-40A3-A2FC-C4E9C4A3AC90}" destId="{8C2CDBBF-89E3-4831-812D-DE01576B1F8B}" srcOrd="0" destOrd="0" presId="urn:microsoft.com/office/officeart/2005/8/layout/orgChart1"/>
    <dgm:cxn modelId="{41FA025B-B040-49E0-B256-82B2C2CC42D3}" srcId="{77DD5DC5-19C0-4AA7-8DD7-8BE8D334DD1E}" destId="{F7377AE1-0047-4C0D-95B6-ECB7E7A71FA6}" srcOrd="2" destOrd="0" parTransId="{D9731C25-F591-4BCF-AA64-9AAEC7AF5FF0}" sibTransId="{7FB3F25D-6278-4986-A515-58816EB90F02}"/>
    <dgm:cxn modelId="{FF6AD2F8-C6E0-4AFC-845B-2FE039AA818E}" type="presOf" srcId="{BE86A893-E21E-4402-B9BD-275C8C772CA1}" destId="{445151A7-8621-4897-AC04-761937AAF7A6}" srcOrd="0" destOrd="0" presId="urn:microsoft.com/office/officeart/2005/8/layout/orgChart1"/>
    <dgm:cxn modelId="{CCD49E35-3F95-4BDE-A3B4-88361AA15AA8}" type="presOf" srcId="{029A6AC1-86CC-4645-B1EC-816B2807DACE}" destId="{92F1540B-00DD-41C5-BA48-09095FBBE639}" srcOrd="0" destOrd="0" presId="urn:microsoft.com/office/officeart/2005/8/layout/orgChart1"/>
    <dgm:cxn modelId="{7DB975A5-D8B4-4FBC-824E-A40891EAC7B3}" srcId="{1334A439-F6BB-4EB1-B6F7-C74D241A7DFF}" destId="{DA6A5841-9339-464D-9322-076BE905D5D0}" srcOrd="0" destOrd="0" parTransId="{79F3AF1A-09CF-4B84-8BB5-C0C76A147C17}" sibTransId="{A1E6241E-3DE2-4C1D-BE49-8AEAC186F0A6}"/>
    <dgm:cxn modelId="{61D1C63B-4ABF-41D7-A576-F0A0FE58583A}" type="presOf" srcId="{06A921D0-2D67-42AF-AA0C-DB6FD5DCA7E3}" destId="{1FC6A190-BAE9-41D2-A788-9F5E9EAB2048}" srcOrd="1" destOrd="0" presId="urn:microsoft.com/office/officeart/2005/8/layout/orgChart1"/>
    <dgm:cxn modelId="{0A9F9D58-547B-49AE-AEED-8D2C553F4619}" type="presOf" srcId="{D9731C25-F591-4BCF-AA64-9AAEC7AF5FF0}" destId="{7946ED64-3F84-4ACE-9FF8-82690954C7DD}" srcOrd="0" destOrd="0" presId="urn:microsoft.com/office/officeart/2005/8/layout/orgChart1"/>
    <dgm:cxn modelId="{35AD4915-2BC8-420D-8574-E06496B8181E}" srcId="{77DD5DC5-19C0-4AA7-8DD7-8BE8D334DD1E}" destId="{54435FD4-83ED-48B0-8E57-93B85BA45274}" srcOrd="1" destOrd="0" parTransId="{4B12D747-CBBA-4208-96AB-0F1508420AD5}" sibTransId="{B8F7B916-964E-422E-91CF-9C06360586E3}"/>
    <dgm:cxn modelId="{6F63C103-314E-4E88-90CA-6DEBD4E67F7E}" srcId="{77DD5DC5-19C0-4AA7-8DD7-8BE8D334DD1E}" destId="{1334A439-F6BB-4EB1-B6F7-C74D241A7DFF}" srcOrd="0" destOrd="0" parTransId="{87B877A9-C4F7-4B7B-A322-9740F1BE1793}" sibTransId="{C06BDFD5-7FB5-4E54-A601-1E1952798E68}"/>
    <dgm:cxn modelId="{3F989A1E-29E6-433C-AC14-20B04B2F3FB4}" type="presOf" srcId="{CED48817-7F59-4D92-98C8-9E0FF29D22C5}" destId="{4FE58F2A-B369-44BB-8D7B-4BBF8EC30B4E}" srcOrd="0" destOrd="0" presId="urn:microsoft.com/office/officeart/2005/8/layout/orgChart1"/>
    <dgm:cxn modelId="{763CE60D-E8A8-48D8-B085-4EC15B5529E3}" type="presOf" srcId="{DA6A5841-9339-464D-9322-076BE905D5D0}" destId="{3804C18F-42E3-48E5-9944-4AA2DC98E984}" srcOrd="0" destOrd="0" presId="urn:microsoft.com/office/officeart/2005/8/layout/orgChart1"/>
    <dgm:cxn modelId="{FCE15379-705D-4EC1-B876-9781EEB93243}" srcId="{54435FD4-83ED-48B0-8E57-93B85BA45274}" destId="{B3665D1D-0DF6-42CB-85D3-7992F472F976}" srcOrd="0" destOrd="0" parTransId="{E9D5026D-C554-44CA-8E44-3F26F8B03CFE}" sibTransId="{365C3B7D-963F-4050-AB31-5C6B6C8C9BD8}"/>
    <dgm:cxn modelId="{935BDE91-F306-48D5-9BAB-FC71C5B3FD32}" type="presOf" srcId="{4B12D747-CBBA-4208-96AB-0F1508420AD5}" destId="{5216173A-A3C1-424B-9DDE-9CE62EEE5972}" srcOrd="0" destOrd="0" presId="urn:microsoft.com/office/officeart/2005/8/layout/orgChart1"/>
    <dgm:cxn modelId="{69DBD16D-9074-4B49-82E7-90C5C437B4C8}" srcId="{54435FD4-83ED-48B0-8E57-93B85BA45274}" destId="{06A921D0-2D67-42AF-AA0C-DB6FD5DCA7E3}" srcOrd="3" destOrd="0" parTransId="{CED48817-7F59-4D92-98C8-9E0FF29D22C5}" sibTransId="{AEDF66F2-489F-4FDA-B3E0-D5A100AB938F}"/>
    <dgm:cxn modelId="{FA037168-9C5C-4194-BE82-E0C559B8C75D}" type="presOf" srcId="{71A92AA8-B9CB-4AED-83D7-1D7F8D16DDED}" destId="{EDD92A65-2F5E-46B5-ABE0-D2150822BFDB}" srcOrd="1" destOrd="0" presId="urn:microsoft.com/office/officeart/2005/8/layout/orgChart1"/>
    <dgm:cxn modelId="{06BA6A48-49E8-4623-9CAF-552D4C40576A}" srcId="{77DD5DC5-19C0-4AA7-8DD7-8BE8D334DD1E}" destId="{20B4A6B1-EF99-4EE9-A38A-4D1EDAF1218F}" srcOrd="3" destOrd="0" parTransId="{029A6AC1-86CC-4645-B1EC-816B2807DACE}" sibTransId="{BE69B4D3-37DF-4D78-9706-99421EEF6DE4}"/>
    <dgm:cxn modelId="{70274E3E-2096-426F-9DA5-120AFC1F3513}" type="presParOf" srcId="{445151A7-8621-4897-AC04-761937AAF7A6}" destId="{32E9E038-0750-4DE1-9D18-C8A9AEE96226}" srcOrd="0" destOrd="0" presId="urn:microsoft.com/office/officeart/2005/8/layout/orgChart1"/>
    <dgm:cxn modelId="{780B69B7-2FD0-447B-A919-4744B5926766}" type="presParOf" srcId="{32E9E038-0750-4DE1-9D18-C8A9AEE96226}" destId="{ADBF8780-C04D-49C5-BC1C-05DCE477EFE9}" srcOrd="0" destOrd="0" presId="urn:microsoft.com/office/officeart/2005/8/layout/orgChart1"/>
    <dgm:cxn modelId="{FDE920C4-FF14-41CF-9ECF-15AC6389E067}" type="presParOf" srcId="{ADBF8780-C04D-49C5-BC1C-05DCE477EFE9}" destId="{3B0F8164-34DE-45B3-A1B1-FE8465B666D7}" srcOrd="0" destOrd="0" presId="urn:microsoft.com/office/officeart/2005/8/layout/orgChart1"/>
    <dgm:cxn modelId="{9CB6FF22-13CB-4EDC-B2F5-DB24DA5CE956}" type="presParOf" srcId="{ADBF8780-C04D-49C5-BC1C-05DCE477EFE9}" destId="{9F23E9A0-0AFF-4761-9C06-803C9602C77E}" srcOrd="1" destOrd="0" presId="urn:microsoft.com/office/officeart/2005/8/layout/orgChart1"/>
    <dgm:cxn modelId="{18D2D666-0EAC-46F1-9A0C-A6A59307B5D1}" type="presParOf" srcId="{32E9E038-0750-4DE1-9D18-C8A9AEE96226}" destId="{098C4F05-9A06-450F-927F-7954E15D33AA}" srcOrd="1" destOrd="0" presId="urn:microsoft.com/office/officeart/2005/8/layout/orgChart1"/>
    <dgm:cxn modelId="{0A91C28C-6031-4CFC-8112-35B0A6CE0892}" type="presParOf" srcId="{098C4F05-9A06-450F-927F-7954E15D33AA}" destId="{EEDA24AD-8CB4-476E-AD38-0BF8315AFB2E}" srcOrd="0" destOrd="0" presId="urn:microsoft.com/office/officeart/2005/8/layout/orgChart1"/>
    <dgm:cxn modelId="{53CDD168-C2C9-42F0-9995-B557B610E9B1}" type="presParOf" srcId="{098C4F05-9A06-450F-927F-7954E15D33AA}" destId="{3105266F-7F4E-4FAC-93E7-63C61027490A}" srcOrd="1" destOrd="0" presId="urn:microsoft.com/office/officeart/2005/8/layout/orgChart1"/>
    <dgm:cxn modelId="{DD184B4E-90BA-43E8-A477-B42A48C859B7}" type="presParOf" srcId="{3105266F-7F4E-4FAC-93E7-63C61027490A}" destId="{71386229-09D5-4971-9BAC-C8AED6588342}" srcOrd="0" destOrd="0" presId="urn:microsoft.com/office/officeart/2005/8/layout/orgChart1"/>
    <dgm:cxn modelId="{3750A264-2D33-4323-953B-2508A6D48724}" type="presParOf" srcId="{71386229-09D5-4971-9BAC-C8AED6588342}" destId="{534995F3-56E5-43A9-B9D3-70AA30BD2D32}" srcOrd="0" destOrd="0" presId="urn:microsoft.com/office/officeart/2005/8/layout/orgChart1"/>
    <dgm:cxn modelId="{6B3425D6-3BC1-498D-A8A3-EB5675BA2D92}" type="presParOf" srcId="{71386229-09D5-4971-9BAC-C8AED6588342}" destId="{37355BC5-D240-4DC3-B2E9-70F1EA1759BC}" srcOrd="1" destOrd="0" presId="urn:microsoft.com/office/officeart/2005/8/layout/orgChart1"/>
    <dgm:cxn modelId="{2147642A-62DD-49D5-9D23-08914B2EB672}" type="presParOf" srcId="{3105266F-7F4E-4FAC-93E7-63C61027490A}" destId="{FAD8EE00-FCB7-4D6C-93CD-0F08EC0E337B}" srcOrd="1" destOrd="0" presId="urn:microsoft.com/office/officeart/2005/8/layout/orgChart1"/>
    <dgm:cxn modelId="{3B7C102D-9A2A-46EA-832B-7BC3F96A7446}" type="presParOf" srcId="{FAD8EE00-FCB7-4D6C-93CD-0F08EC0E337B}" destId="{8D31A75F-BFDB-4717-995A-0CC3AE023532}" srcOrd="0" destOrd="0" presId="urn:microsoft.com/office/officeart/2005/8/layout/orgChart1"/>
    <dgm:cxn modelId="{B59B32B5-5FCE-4A3A-A98E-56CEE8506E55}" type="presParOf" srcId="{FAD8EE00-FCB7-4D6C-93CD-0F08EC0E337B}" destId="{9CA2E2BD-5B31-4D87-A9CC-6FA51E69E0AE}" srcOrd="1" destOrd="0" presId="urn:microsoft.com/office/officeart/2005/8/layout/orgChart1"/>
    <dgm:cxn modelId="{9EB6BF41-7D0F-48C2-ACAF-489FFC420A3C}" type="presParOf" srcId="{9CA2E2BD-5B31-4D87-A9CC-6FA51E69E0AE}" destId="{66AF93FF-6414-4647-9780-08F921CE700B}" srcOrd="0" destOrd="0" presId="urn:microsoft.com/office/officeart/2005/8/layout/orgChart1"/>
    <dgm:cxn modelId="{EED8C221-F053-4542-B767-F034C05972F0}" type="presParOf" srcId="{66AF93FF-6414-4647-9780-08F921CE700B}" destId="{3804C18F-42E3-48E5-9944-4AA2DC98E984}" srcOrd="0" destOrd="0" presId="urn:microsoft.com/office/officeart/2005/8/layout/orgChart1"/>
    <dgm:cxn modelId="{36408BA4-27F6-4DEF-BAEB-973AFD3EA7F2}" type="presParOf" srcId="{66AF93FF-6414-4647-9780-08F921CE700B}" destId="{7C57C203-752B-49E4-8346-F7284E4214F4}" srcOrd="1" destOrd="0" presId="urn:microsoft.com/office/officeart/2005/8/layout/orgChart1"/>
    <dgm:cxn modelId="{4C3452CC-DEE8-438B-B33C-AD6D94B8F64A}" type="presParOf" srcId="{9CA2E2BD-5B31-4D87-A9CC-6FA51E69E0AE}" destId="{F2BB0644-E2A1-4159-81F5-7BAE8AF33EF4}" srcOrd="1" destOrd="0" presId="urn:microsoft.com/office/officeart/2005/8/layout/orgChart1"/>
    <dgm:cxn modelId="{FA79BFE9-004B-4075-B2C9-4FEFCDBCDBA4}" type="presParOf" srcId="{9CA2E2BD-5B31-4D87-A9CC-6FA51E69E0AE}" destId="{4AB72311-97F1-4116-9195-36BAD9799FE4}" srcOrd="2" destOrd="0" presId="urn:microsoft.com/office/officeart/2005/8/layout/orgChart1"/>
    <dgm:cxn modelId="{4E30BC95-0900-49D0-9663-66FFDB4B710D}" type="presParOf" srcId="{3105266F-7F4E-4FAC-93E7-63C61027490A}" destId="{BF2A0ECF-7C3D-4B77-A182-AD62C55268ED}" srcOrd="2" destOrd="0" presId="urn:microsoft.com/office/officeart/2005/8/layout/orgChart1"/>
    <dgm:cxn modelId="{2040074E-C0F4-4F3E-89C8-D6182E819370}" type="presParOf" srcId="{098C4F05-9A06-450F-927F-7954E15D33AA}" destId="{5216173A-A3C1-424B-9DDE-9CE62EEE5972}" srcOrd="2" destOrd="0" presId="urn:microsoft.com/office/officeart/2005/8/layout/orgChart1"/>
    <dgm:cxn modelId="{1E70A2E1-6938-4BAB-8671-475ED1B5515E}" type="presParOf" srcId="{098C4F05-9A06-450F-927F-7954E15D33AA}" destId="{16D1EA33-2D34-4703-AB72-05EE7A6A953D}" srcOrd="3" destOrd="0" presId="urn:microsoft.com/office/officeart/2005/8/layout/orgChart1"/>
    <dgm:cxn modelId="{08C16C0F-E44A-4D90-86E6-EB717F52CE32}" type="presParOf" srcId="{16D1EA33-2D34-4703-AB72-05EE7A6A953D}" destId="{6BFD9DDC-8DE8-4C3E-8B87-01F6CAD700C6}" srcOrd="0" destOrd="0" presId="urn:microsoft.com/office/officeart/2005/8/layout/orgChart1"/>
    <dgm:cxn modelId="{E5D97039-D182-4F78-A07B-F65EEE609F7D}" type="presParOf" srcId="{6BFD9DDC-8DE8-4C3E-8B87-01F6CAD700C6}" destId="{661A30F3-21F4-4F6C-8BB4-447451557ACD}" srcOrd="0" destOrd="0" presId="urn:microsoft.com/office/officeart/2005/8/layout/orgChart1"/>
    <dgm:cxn modelId="{43AA5F5B-89FC-46F3-B9CA-B8B9961A88F2}" type="presParOf" srcId="{6BFD9DDC-8DE8-4C3E-8B87-01F6CAD700C6}" destId="{8406152B-373B-4E8C-85DC-C8AAC61C1175}" srcOrd="1" destOrd="0" presId="urn:microsoft.com/office/officeart/2005/8/layout/orgChart1"/>
    <dgm:cxn modelId="{C1F2A329-49DD-4B71-A7B6-B176CC7D41B0}" type="presParOf" srcId="{16D1EA33-2D34-4703-AB72-05EE7A6A953D}" destId="{802672BB-A222-4426-AEE2-3DF34FC28850}" srcOrd="1" destOrd="0" presId="urn:microsoft.com/office/officeart/2005/8/layout/orgChart1"/>
    <dgm:cxn modelId="{CD5BCFAC-B4EC-43CD-BB79-06B0BD93144C}" type="presParOf" srcId="{802672BB-A222-4426-AEE2-3DF34FC28850}" destId="{FE49334F-2A65-4AB7-8941-52C8BEBAAAD0}" srcOrd="0" destOrd="0" presId="urn:microsoft.com/office/officeart/2005/8/layout/orgChart1"/>
    <dgm:cxn modelId="{C9DD316B-FC33-4111-BC8F-A5A5AFA4D780}" type="presParOf" srcId="{802672BB-A222-4426-AEE2-3DF34FC28850}" destId="{67762511-050C-4D3A-ADE9-C2AB4FD5D637}" srcOrd="1" destOrd="0" presId="urn:microsoft.com/office/officeart/2005/8/layout/orgChart1"/>
    <dgm:cxn modelId="{20EC81BF-322E-4AEF-B454-86E7C1B18E8C}" type="presParOf" srcId="{67762511-050C-4D3A-ADE9-C2AB4FD5D637}" destId="{A63140FB-917E-4860-A902-EBD99D0A3809}" srcOrd="0" destOrd="0" presId="urn:microsoft.com/office/officeart/2005/8/layout/orgChart1"/>
    <dgm:cxn modelId="{32488A79-E1DD-452D-BF88-2138F1341A15}" type="presParOf" srcId="{A63140FB-917E-4860-A902-EBD99D0A3809}" destId="{2C9F2F02-3AFF-4F40-BB03-D4A2AAFB3283}" srcOrd="0" destOrd="0" presId="urn:microsoft.com/office/officeart/2005/8/layout/orgChart1"/>
    <dgm:cxn modelId="{5B5DC2CF-A5F9-4597-8C71-B920BC0F69A7}" type="presParOf" srcId="{A63140FB-917E-4860-A902-EBD99D0A3809}" destId="{44D07424-0EDB-43BE-AFE5-A150D432CD7F}" srcOrd="1" destOrd="0" presId="urn:microsoft.com/office/officeart/2005/8/layout/orgChart1"/>
    <dgm:cxn modelId="{3A04D995-7037-45B7-81A4-ACC7F727F019}" type="presParOf" srcId="{67762511-050C-4D3A-ADE9-C2AB4FD5D637}" destId="{1BCF3FFD-2494-43DB-914E-4F8810430D54}" srcOrd="1" destOrd="0" presId="urn:microsoft.com/office/officeart/2005/8/layout/orgChart1"/>
    <dgm:cxn modelId="{473D14AD-F256-484C-A6B1-14F44FC20980}" type="presParOf" srcId="{67762511-050C-4D3A-ADE9-C2AB4FD5D637}" destId="{C743B244-E99C-4F30-AA56-F03AF9E6F0BF}" srcOrd="2" destOrd="0" presId="urn:microsoft.com/office/officeart/2005/8/layout/orgChart1"/>
    <dgm:cxn modelId="{608CFFD0-4E0F-47DB-BB3E-41C2128EC367}" type="presParOf" srcId="{802672BB-A222-4426-AEE2-3DF34FC28850}" destId="{8C2CDBBF-89E3-4831-812D-DE01576B1F8B}" srcOrd="2" destOrd="0" presId="urn:microsoft.com/office/officeart/2005/8/layout/orgChart1"/>
    <dgm:cxn modelId="{D51F5A96-DDF0-40AD-9817-1CF08766CA38}" type="presParOf" srcId="{802672BB-A222-4426-AEE2-3DF34FC28850}" destId="{75EAE1A4-1F62-4460-AC07-EBCAD974DBB7}" srcOrd="3" destOrd="0" presId="urn:microsoft.com/office/officeart/2005/8/layout/orgChart1"/>
    <dgm:cxn modelId="{DB4313D1-6CD0-434F-BD27-6EECB57820D8}" type="presParOf" srcId="{75EAE1A4-1F62-4460-AC07-EBCAD974DBB7}" destId="{4075DB35-A791-4426-998B-75699CCE3F03}" srcOrd="0" destOrd="0" presId="urn:microsoft.com/office/officeart/2005/8/layout/orgChart1"/>
    <dgm:cxn modelId="{C9FA70EC-0DE7-4B83-8D3C-1E2A7329877A}" type="presParOf" srcId="{4075DB35-A791-4426-998B-75699CCE3F03}" destId="{829B488C-E97D-467B-BE31-EB84EA7C8FEE}" srcOrd="0" destOrd="0" presId="urn:microsoft.com/office/officeart/2005/8/layout/orgChart1"/>
    <dgm:cxn modelId="{A38A0556-C10D-4D81-817F-1485A1824535}" type="presParOf" srcId="{4075DB35-A791-4426-998B-75699CCE3F03}" destId="{EDD92A65-2F5E-46B5-ABE0-D2150822BFDB}" srcOrd="1" destOrd="0" presId="urn:microsoft.com/office/officeart/2005/8/layout/orgChart1"/>
    <dgm:cxn modelId="{A03EF6AB-4B51-46ED-BF6C-0E2F91F0C2A1}" type="presParOf" srcId="{75EAE1A4-1F62-4460-AC07-EBCAD974DBB7}" destId="{F1E8A5AC-1942-4CCA-8803-AD29BB679426}" srcOrd="1" destOrd="0" presId="urn:microsoft.com/office/officeart/2005/8/layout/orgChart1"/>
    <dgm:cxn modelId="{6E85BC7E-D874-4AF6-A808-D79DC04163CE}" type="presParOf" srcId="{75EAE1A4-1F62-4460-AC07-EBCAD974DBB7}" destId="{193B68BC-CEB8-4C55-924E-3CC06FD338DC}" srcOrd="2" destOrd="0" presId="urn:microsoft.com/office/officeart/2005/8/layout/orgChart1"/>
    <dgm:cxn modelId="{44F37A5C-BFA3-48A4-B8F2-43FDA586CDBA}" type="presParOf" srcId="{802672BB-A222-4426-AEE2-3DF34FC28850}" destId="{171A752A-88D4-4319-966A-1074FA24BE65}" srcOrd="4" destOrd="0" presId="urn:microsoft.com/office/officeart/2005/8/layout/orgChart1"/>
    <dgm:cxn modelId="{64A55FBD-BE76-409A-BFD7-73706C02986E}" type="presParOf" srcId="{802672BB-A222-4426-AEE2-3DF34FC28850}" destId="{EB6B1A29-7190-446C-94E3-3DDC72DDA0BB}" srcOrd="5" destOrd="0" presId="urn:microsoft.com/office/officeart/2005/8/layout/orgChart1"/>
    <dgm:cxn modelId="{0D98F743-1089-4282-A720-27A9ED1B2668}" type="presParOf" srcId="{EB6B1A29-7190-446C-94E3-3DDC72DDA0BB}" destId="{3C3EA726-28BF-43DE-8A58-1D31378E0731}" srcOrd="0" destOrd="0" presId="urn:microsoft.com/office/officeart/2005/8/layout/orgChart1"/>
    <dgm:cxn modelId="{5D163E16-40A5-4F60-9C3F-A9D8D6B20DE7}" type="presParOf" srcId="{3C3EA726-28BF-43DE-8A58-1D31378E0731}" destId="{63636B13-2B98-4E5E-A23F-0C2B245C1A65}" srcOrd="0" destOrd="0" presId="urn:microsoft.com/office/officeart/2005/8/layout/orgChart1"/>
    <dgm:cxn modelId="{40B27898-C48A-4234-8702-A95BEF1F4FD4}" type="presParOf" srcId="{3C3EA726-28BF-43DE-8A58-1D31378E0731}" destId="{7B496330-465E-49C2-9CBA-D19318C17093}" srcOrd="1" destOrd="0" presId="urn:microsoft.com/office/officeart/2005/8/layout/orgChart1"/>
    <dgm:cxn modelId="{C0C80E4E-B0E7-472B-97C5-DB084A93132E}" type="presParOf" srcId="{EB6B1A29-7190-446C-94E3-3DDC72DDA0BB}" destId="{F5244D7B-3E40-47D9-87CE-82420CF95063}" srcOrd="1" destOrd="0" presId="urn:microsoft.com/office/officeart/2005/8/layout/orgChart1"/>
    <dgm:cxn modelId="{C9C2EA85-4B20-402D-AAF8-939271E17C7A}" type="presParOf" srcId="{EB6B1A29-7190-446C-94E3-3DDC72DDA0BB}" destId="{463FB8A4-67E0-4302-82AA-E27251435774}" srcOrd="2" destOrd="0" presId="urn:microsoft.com/office/officeart/2005/8/layout/orgChart1"/>
    <dgm:cxn modelId="{4CE38F8A-C67C-4B0B-8BB6-D8D03433BF53}" type="presParOf" srcId="{802672BB-A222-4426-AEE2-3DF34FC28850}" destId="{4FE58F2A-B369-44BB-8D7B-4BBF8EC30B4E}" srcOrd="6" destOrd="0" presId="urn:microsoft.com/office/officeart/2005/8/layout/orgChart1"/>
    <dgm:cxn modelId="{FFAE8221-B09E-42D1-9C20-29131FA3C604}" type="presParOf" srcId="{802672BB-A222-4426-AEE2-3DF34FC28850}" destId="{7549D1DA-5C64-497B-929E-B02F8B97B613}" srcOrd="7" destOrd="0" presId="urn:microsoft.com/office/officeart/2005/8/layout/orgChart1"/>
    <dgm:cxn modelId="{50CE8951-EA6F-4146-ABAF-7C2421B86C78}" type="presParOf" srcId="{7549D1DA-5C64-497B-929E-B02F8B97B613}" destId="{8AC21E0B-891E-4231-B189-907F7BEBBE59}" srcOrd="0" destOrd="0" presId="urn:microsoft.com/office/officeart/2005/8/layout/orgChart1"/>
    <dgm:cxn modelId="{FBAFB2BC-91B6-47F9-A9AB-7AFE837F3286}" type="presParOf" srcId="{8AC21E0B-891E-4231-B189-907F7BEBBE59}" destId="{CC63FA11-5D3D-422D-BBDA-D347C149B09D}" srcOrd="0" destOrd="0" presId="urn:microsoft.com/office/officeart/2005/8/layout/orgChart1"/>
    <dgm:cxn modelId="{FF811A10-C372-4D14-ABAE-38043D2342C3}" type="presParOf" srcId="{8AC21E0B-891E-4231-B189-907F7BEBBE59}" destId="{1FC6A190-BAE9-41D2-A788-9F5E9EAB2048}" srcOrd="1" destOrd="0" presId="urn:microsoft.com/office/officeart/2005/8/layout/orgChart1"/>
    <dgm:cxn modelId="{62270779-F725-4BC9-8E7B-693BE57BD77E}" type="presParOf" srcId="{7549D1DA-5C64-497B-929E-B02F8B97B613}" destId="{FE35C14A-A378-450F-90D8-CC7C0BF6F922}" srcOrd="1" destOrd="0" presId="urn:microsoft.com/office/officeart/2005/8/layout/orgChart1"/>
    <dgm:cxn modelId="{97D41776-2EAF-4003-B6C1-C8CEB86CCFD0}" type="presParOf" srcId="{7549D1DA-5C64-497B-929E-B02F8B97B613}" destId="{86F1AE96-990E-41AC-90F3-EE18EEFC2C55}" srcOrd="2" destOrd="0" presId="urn:microsoft.com/office/officeart/2005/8/layout/orgChart1"/>
    <dgm:cxn modelId="{FC2DF731-1466-4D01-9D8A-D5EF5BEC7C49}" type="presParOf" srcId="{802672BB-A222-4426-AEE2-3DF34FC28850}" destId="{5CCB8D75-6521-4C81-8E80-E486BE7D5A28}" srcOrd="8" destOrd="0" presId="urn:microsoft.com/office/officeart/2005/8/layout/orgChart1"/>
    <dgm:cxn modelId="{084FDE49-6A08-4F1D-8E06-85DDFEACB4D9}" type="presParOf" srcId="{802672BB-A222-4426-AEE2-3DF34FC28850}" destId="{A814F1FC-5661-42D5-B7D6-6C9CC7198552}" srcOrd="9" destOrd="0" presId="urn:microsoft.com/office/officeart/2005/8/layout/orgChart1"/>
    <dgm:cxn modelId="{B5047B8B-41F4-4DB8-8A0C-251E2C30AE93}" type="presParOf" srcId="{A814F1FC-5661-42D5-B7D6-6C9CC7198552}" destId="{C314C944-61C7-4120-B344-E33671F42EEB}" srcOrd="0" destOrd="0" presId="urn:microsoft.com/office/officeart/2005/8/layout/orgChart1"/>
    <dgm:cxn modelId="{CF68B29C-A682-4E2B-98FE-545E284E4F72}" type="presParOf" srcId="{C314C944-61C7-4120-B344-E33671F42EEB}" destId="{D469D196-57B0-41EC-8B78-AAAF0D090664}" srcOrd="0" destOrd="0" presId="urn:microsoft.com/office/officeart/2005/8/layout/orgChart1"/>
    <dgm:cxn modelId="{EE276CFA-1A4F-4420-A3BE-BE63DBC2E6FC}" type="presParOf" srcId="{C314C944-61C7-4120-B344-E33671F42EEB}" destId="{9F2FB2A7-9D82-442C-97E1-AEFCCED652D8}" srcOrd="1" destOrd="0" presId="urn:microsoft.com/office/officeart/2005/8/layout/orgChart1"/>
    <dgm:cxn modelId="{C90A655D-BD5A-4BA3-9EF4-C7CC99B3411F}" type="presParOf" srcId="{A814F1FC-5661-42D5-B7D6-6C9CC7198552}" destId="{938143E1-D75E-434E-9021-0ECAB8FB1139}" srcOrd="1" destOrd="0" presId="urn:microsoft.com/office/officeart/2005/8/layout/orgChart1"/>
    <dgm:cxn modelId="{BB3C02CA-18B1-4FD4-AB41-D79903554321}" type="presParOf" srcId="{A814F1FC-5661-42D5-B7D6-6C9CC7198552}" destId="{4B1B5AF7-44CC-4ADA-BBB1-7CBC40D8655D}" srcOrd="2" destOrd="0" presId="urn:microsoft.com/office/officeart/2005/8/layout/orgChart1"/>
    <dgm:cxn modelId="{5727DF80-0883-4828-AC4B-15FEE8E12E9A}" type="presParOf" srcId="{16D1EA33-2D34-4703-AB72-05EE7A6A953D}" destId="{E3EFD28F-FA80-4D59-B638-4DFB34ADA80A}" srcOrd="2" destOrd="0" presId="urn:microsoft.com/office/officeart/2005/8/layout/orgChart1"/>
    <dgm:cxn modelId="{27022DD5-DE5F-4BAD-BA2E-BDFB7DA9F70B}" type="presParOf" srcId="{098C4F05-9A06-450F-927F-7954E15D33AA}" destId="{7946ED64-3F84-4ACE-9FF8-82690954C7DD}" srcOrd="4" destOrd="0" presId="urn:microsoft.com/office/officeart/2005/8/layout/orgChart1"/>
    <dgm:cxn modelId="{76EFB8F1-7043-42F8-8F2B-0065AB7D6CF0}" type="presParOf" srcId="{098C4F05-9A06-450F-927F-7954E15D33AA}" destId="{799A2895-BCAA-4CE3-8280-A14C4BA33624}" srcOrd="5" destOrd="0" presId="urn:microsoft.com/office/officeart/2005/8/layout/orgChart1"/>
    <dgm:cxn modelId="{630FBAF6-FBC5-43F0-8710-10B5AC8076C9}" type="presParOf" srcId="{799A2895-BCAA-4CE3-8280-A14C4BA33624}" destId="{AD9F447D-C96E-4AAF-8CA2-50A2B1F4AAA3}" srcOrd="0" destOrd="0" presId="urn:microsoft.com/office/officeart/2005/8/layout/orgChart1"/>
    <dgm:cxn modelId="{18A250EA-BCD7-4256-8413-267AA8F4B0D9}" type="presParOf" srcId="{AD9F447D-C96E-4AAF-8CA2-50A2B1F4AAA3}" destId="{296D358A-DFDE-48EF-832B-0AA36B921AA4}" srcOrd="0" destOrd="0" presId="urn:microsoft.com/office/officeart/2005/8/layout/orgChart1"/>
    <dgm:cxn modelId="{80014563-C6DC-45DB-AA00-F3B15F800E35}" type="presParOf" srcId="{AD9F447D-C96E-4AAF-8CA2-50A2B1F4AAA3}" destId="{1E106427-5DA5-4A7C-BA4A-428A9655F522}" srcOrd="1" destOrd="0" presId="urn:microsoft.com/office/officeart/2005/8/layout/orgChart1"/>
    <dgm:cxn modelId="{9D06E8EE-9FB8-4624-A097-81F1AA624F28}" type="presParOf" srcId="{799A2895-BCAA-4CE3-8280-A14C4BA33624}" destId="{A949DA21-C9F0-464C-B06D-6E4D24BB76C2}" srcOrd="1" destOrd="0" presId="urn:microsoft.com/office/officeart/2005/8/layout/orgChart1"/>
    <dgm:cxn modelId="{7BD9066F-DAA0-4E65-8730-C25BC37D4170}" type="presParOf" srcId="{799A2895-BCAA-4CE3-8280-A14C4BA33624}" destId="{2D8954F3-FF4C-4E8F-99CB-4EE8FAA7270E}" srcOrd="2" destOrd="0" presId="urn:microsoft.com/office/officeart/2005/8/layout/orgChart1"/>
    <dgm:cxn modelId="{EDFB719D-ACB9-41A0-BDB1-BFA4C5BA1F97}" type="presParOf" srcId="{098C4F05-9A06-450F-927F-7954E15D33AA}" destId="{92F1540B-00DD-41C5-BA48-09095FBBE639}" srcOrd="6" destOrd="0" presId="urn:microsoft.com/office/officeart/2005/8/layout/orgChart1"/>
    <dgm:cxn modelId="{8FBAB9D0-E281-400F-AFAE-75D7A505B678}" type="presParOf" srcId="{098C4F05-9A06-450F-927F-7954E15D33AA}" destId="{FDE3BCFA-22A9-48E7-8C0B-182E99113D70}" srcOrd="7" destOrd="0" presId="urn:microsoft.com/office/officeart/2005/8/layout/orgChart1"/>
    <dgm:cxn modelId="{BD7A3667-47FF-4D5D-A4F0-C8714D1D9223}" type="presParOf" srcId="{FDE3BCFA-22A9-48E7-8C0B-182E99113D70}" destId="{956EC9AC-6EDE-4916-B3FA-72F7C1840710}" srcOrd="0" destOrd="0" presId="urn:microsoft.com/office/officeart/2005/8/layout/orgChart1"/>
    <dgm:cxn modelId="{418D01CE-4650-4013-90AC-25AC17F02FE4}" type="presParOf" srcId="{956EC9AC-6EDE-4916-B3FA-72F7C1840710}" destId="{F9E6C22B-59D6-408A-8936-95372E3EE0B6}" srcOrd="0" destOrd="0" presId="urn:microsoft.com/office/officeart/2005/8/layout/orgChart1"/>
    <dgm:cxn modelId="{2B590674-A389-4E1C-A58D-425AFD3F4D04}" type="presParOf" srcId="{956EC9AC-6EDE-4916-B3FA-72F7C1840710}" destId="{C3C1A884-36D5-4946-AF5E-33ACF10211C8}" srcOrd="1" destOrd="0" presId="urn:microsoft.com/office/officeart/2005/8/layout/orgChart1"/>
    <dgm:cxn modelId="{AC444528-6B51-4693-9909-B6E443F2DD34}" type="presParOf" srcId="{FDE3BCFA-22A9-48E7-8C0B-182E99113D70}" destId="{3C18552A-9B20-4EEA-9091-A60BE2629F8E}" srcOrd="1" destOrd="0" presId="urn:microsoft.com/office/officeart/2005/8/layout/orgChart1"/>
    <dgm:cxn modelId="{CC9231E7-5477-48B3-BACD-6ACCE66573AF}" type="presParOf" srcId="{FDE3BCFA-22A9-48E7-8C0B-182E99113D70}" destId="{710A9A1E-2F03-4CE6-A17B-C02B4B1A7AC9}" srcOrd="2" destOrd="0" presId="urn:microsoft.com/office/officeart/2005/8/layout/orgChart1"/>
    <dgm:cxn modelId="{B4124ADA-BFD8-49BB-846B-82C3E9473F40}" type="presParOf" srcId="{32E9E038-0750-4DE1-9D18-C8A9AEE96226}" destId="{97B1EB24-75D1-4B79-9F45-3607535A94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1540B-00DD-41C5-BA48-09095FBBE639}">
      <dsp:nvSpPr>
        <dsp:cNvPr id="0" name=""/>
        <dsp:cNvSpPr/>
      </dsp:nvSpPr>
      <dsp:spPr>
        <a:xfrm>
          <a:off x="9269259" y="2184078"/>
          <a:ext cx="1523813" cy="17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4"/>
              </a:lnTo>
              <a:lnTo>
                <a:pt x="1523813" y="88154"/>
              </a:lnTo>
              <a:lnTo>
                <a:pt x="1523813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6ED64-3F84-4ACE-9FF8-82690954C7DD}">
      <dsp:nvSpPr>
        <dsp:cNvPr id="0" name=""/>
        <dsp:cNvSpPr/>
      </dsp:nvSpPr>
      <dsp:spPr>
        <a:xfrm>
          <a:off x="9269259" y="2184078"/>
          <a:ext cx="507937" cy="17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4"/>
              </a:lnTo>
              <a:lnTo>
                <a:pt x="507937" y="88154"/>
              </a:lnTo>
              <a:lnTo>
                <a:pt x="507937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B8D75-6521-4C81-8E80-E486BE7D5A28}">
      <dsp:nvSpPr>
        <dsp:cNvPr id="0" name=""/>
        <dsp:cNvSpPr/>
      </dsp:nvSpPr>
      <dsp:spPr>
        <a:xfrm>
          <a:off x="8425495" y="2780170"/>
          <a:ext cx="125934" cy="2770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0569"/>
              </a:lnTo>
              <a:lnTo>
                <a:pt x="125934" y="277056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58F2A-B369-44BB-8D7B-4BBF8EC30B4E}">
      <dsp:nvSpPr>
        <dsp:cNvPr id="0" name=""/>
        <dsp:cNvSpPr/>
      </dsp:nvSpPr>
      <dsp:spPr>
        <a:xfrm>
          <a:off x="8425495" y="2780170"/>
          <a:ext cx="125934" cy="2174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477"/>
              </a:lnTo>
              <a:lnTo>
                <a:pt x="125934" y="2174477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A752A-88D4-4319-966A-1074FA24BE65}">
      <dsp:nvSpPr>
        <dsp:cNvPr id="0" name=""/>
        <dsp:cNvSpPr/>
      </dsp:nvSpPr>
      <dsp:spPr>
        <a:xfrm>
          <a:off x="8425495" y="2780170"/>
          <a:ext cx="125934" cy="157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385"/>
              </a:lnTo>
              <a:lnTo>
                <a:pt x="125934" y="157838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CDBBF-89E3-4831-812D-DE01576B1F8B}">
      <dsp:nvSpPr>
        <dsp:cNvPr id="0" name=""/>
        <dsp:cNvSpPr/>
      </dsp:nvSpPr>
      <dsp:spPr>
        <a:xfrm>
          <a:off x="8425495" y="2780170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34F-2A65-4AB7-8941-52C8BEBAAAD0}">
      <dsp:nvSpPr>
        <dsp:cNvPr id="0" name=""/>
        <dsp:cNvSpPr/>
      </dsp:nvSpPr>
      <dsp:spPr>
        <a:xfrm>
          <a:off x="8425495" y="2780170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6173A-A3C1-424B-9DDE-9CE62EEE5972}">
      <dsp:nvSpPr>
        <dsp:cNvPr id="0" name=""/>
        <dsp:cNvSpPr/>
      </dsp:nvSpPr>
      <dsp:spPr>
        <a:xfrm>
          <a:off x="8761321" y="2184078"/>
          <a:ext cx="507937" cy="176308"/>
        </a:xfrm>
        <a:custGeom>
          <a:avLst/>
          <a:gdLst/>
          <a:ahLst/>
          <a:cxnLst/>
          <a:rect l="0" t="0" r="0" b="0"/>
          <a:pathLst>
            <a:path>
              <a:moveTo>
                <a:pt x="507937" y="0"/>
              </a:moveTo>
              <a:lnTo>
                <a:pt x="507937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1A75F-BFDB-4717-995A-0CC3AE023532}">
      <dsp:nvSpPr>
        <dsp:cNvPr id="0" name=""/>
        <dsp:cNvSpPr/>
      </dsp:nvSpPr>
      <dsp:spPr>
        <a:xfrm>
          <a:off x="7409619" y="2780170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A24AD-8CB4-476E-AD38-0BF8315AFB2E}">
      <dsp:nvSpPr>
        <dsp:cNvPr id="0" name=""/>
        <dsp:cNvSpPr/>
      </dsp:nvSpPr>
      <dsp:spPr>
        <a:xfrm>
          <a:off x="7745446" y="2184078"/>
          <a:ext cx="1523813" cy="176308"/>
        </a:xfrm>
        <a:custGeom>
          <a:avLst/>
          <a:gdLst/>
          <a:ahLst/>
          <a:cxnLst/>
          <a:rect l="0" t="0" r="0" b="0"/>
          <a:pathLst>
            <a:path>
              <a:moveTo>
                <a:pt x="1523813" y="0"/>
              </a:moveTo>
              <a:lnTo>
                <a:pt x="1523813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EF58F-AD3D-435B-8A63-9D7C99F78449}">
      <dsp:nvSpPr>
        <dsp:cNvPr id="0" name=""/>
        <dsp:cNvSpPr/>
      </dsp:nvSpPr>
      <dsp:spPr>
        <a:xfrm>
          <a:off x="5153284" y="1587986"/>
          <a:ext cx="4115974" cy="17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4"/>
              </a:lnTo>
              <a:lnTo>
                <a:pt x="4115974" y="88154"/>
              </a:lnTo>
              <a:lnTo>
                <a:pt x="4115974" y="17630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02A02-2694-4419-A858-653987BB302F}">
      <dsp:nvSpPr>
        <dsp:cNvPr id="0" name=""/>
        <dsp:cNvSpPr/>
      </dsp:nvSpPr>
      <dsp:spPr>
        <a:xfrm>
          <a:off x="6603635" y="3376263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E05DF-93D8-444A-8183-CB037FA3ACAE}">
      <dsp:nvSpPr>
        <dsp:cNvPr id="0" name=""/>
        <dsp:cNvSpPr/>
      </dsp:nvSpPr>
      <dsp:spPr>
        <a:xfrm>
          <a:off x="6603635" y="3376263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416E8-4FD8-445B-B331-B817942B4274}">
      <dsp:nvSpPr>
        <dsp:cNvPr id="0" name=""/>
        <dsp:cNvSpPr/>
      </dsp:nvSpPr>
      <dsp:spPr>
        <a:xfrm>
          <a:off x="6431524" y="2780170"/>
          <a:ext cx="507937" cy="17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4"/>
              </a:lnTo>
              <a:lnTo>
                <a:pt x="507937" y="88154"/>
              </a:lnTo>
              <a:lnTo>
                <a:pt x="507937" y="17630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92A33-4164-4980-9FC8-AAB26C282AE9}">
      <dsp:nvSpPr>
        <dsp:cNvPr id="0" name=""/>
        <dsp:cNvSpPr/>
      </dsp:nvSpPr>
      <dsp:spPr>
        <a:xfrm>
          <a:off x="5587760" y="3376263"/>
          <a:ext cx="125934" cy="157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385"/>
              </a:lnTo>
              <a:lnTo>
                <a:pt x="125934" y="157838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BFAED-D607-40F0-B0EE-E25BC7CCF473}">
      <dsp:nvSpPr>
        <dsp:cNvPr id="0" name=""/>
        <dsp:cNvSpPr/>
      </dsp:nvSpPr>
      <dsp:spPr>
        <a:xfrm>
          <a:off x="5587760" y="3376263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98272-C9EC-4300-A63E-5A2CF7E5781F}">
      <dsp:nvSpPr>
        <dsp:cNvPr id="0" name=""/>
        <dsp:cNvSpPr/>
      </dsp:nvSpPr>
      <dsp:spPr>
        <a:xfrm>
          <a:off x="5587760" y="3376263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B245F-D4C8-4CCF-8914-661FF2669AB8}">
      <dsp:nvSpPr>
        <dsp:cNvPr id="0" name=""/>
        <dsp:cNvSpPr/>
      </dsp:nvSpPr>
      <dsp:spPr>
        <a:xfrm>
          <a:off x="5923586" y="2780170"/>
          <a:ext cx="507937" cy="176308"/>
        </a:xfrm>
        <a:custGeom>
          <a:avLst/>
          <a:gdLst/>
          <a:ahLst/>
          <a:cxnLst/>
          <a:rect l="0" t="0" r="0" b="0"/>
          <a:pathLst>
            <a:path>
              <a:moveTo>
                <a:pt x="507937" y="0"/>
              </a:moveTo>
              <a:lnTo>
                <a:pt x="507937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0900C-F03C-4573-9C73-963BC3367742}">
      <dsp:nvSpPr>
        <dsp:cNvPr id="0" name=""/>
        <dsp:cNvSpPr/>
      </dsp:nvSpPr>
      <dsp:spPr>
        <a:xfrm>
          <a:off x="5056734" y="2184078"/>
          <a:ext cx="1374790" cy="17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4"/>
              </a:lnTo>
              <a:lnTo>
                <a:pt x="1374790" y="88154"/>
              </a:lnTo>
              <a:lnTo>
                <a:pt x="1374790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085F1-8FC1-4091-8B5B-DB151E5283CF}">
      <dsp:nvSpPr>
        <dsp:cNvPr id="0" name=""/>
        <dsp:cNvSpPr/>
      </dsp:nvSpPr>
      <dsp:spPr>
        <a:xfrm>
          <a:off x="4361993" y="2780170"/>
          <a:ext cx="125934" cy="157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385"/>
              </a:lnTo>
              <a:lnTo>
                <a:pt x="125934" y="157838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87073-7AEE-4893-81DE-E6DB763D9925}">
      <dsp:nvSpPr>
        <dsp:cNvPr id="0" name=""/>
        <dsp:cNvSpPr/>
      </dsp:nvSpPr>
      <dsp:spPr>
        <a:xfrm>
          <a:off x="4361993" y="2780170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68415-B691-4BF5-BB9C-59081087656E}">
      <dsp:nvSpPr>
        <dsp:cNvPr id="0" name=""/>
        <dsp:cNvSpPr/>
      </dsp:nvSpPr>
      <dsp:spPr>
        <a:xfrm>
          <a:off x="4361993" y="2780170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F4148-620F-4509-8F8C-EC22A149555E}">
      <dsp:nvSpPr>
        <dsp:cNvPr id="0" name=""/>
        <dsp:cNvSpPr/>
      </dsp:nvSpPr>
      <dsp:spPr>
        <a:xfrm>
          <a:off x="4697819" y="2184078"/>
          <a:ext cx="358914" cy="176308"/>
        </a:xfrm>
        <a:custGeom>
          <a:avLst/>
          <a:gdLst/>
          <a:ahLst/>
          <a:cxnLst/>
          <a:rect l="0" t="0" r="0" b="0"/>
          <a:pathLst>
            <a:path>
              <a:moveTo>
                <a:pt x="358914" y="0"/>
              </a:moveTo>
              <a:lnTo>
                <a:pt x="358914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447DC-1C82-454E-839E-95F0C1BB87EF}">
      <dsp:nvSpPr>
        <dsp:cNvPr id="0" name=""/>
        <dsp:cNvSpPr/>
      </dsp:nvSpPr>
      <dsp:spPr>
        <a:xfrm>
          <a:off x="3346117" y="2780170"/>
          <a:ext cx="125934" cy="157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385"/>
              </a:lnTo>
              <a:lnTo>
                <a:pt x="125934" y="157838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4A932-268C-4DD6-8564-3607EEDD29D4}">
      <dsp:nvSpPr>
        <dsp:cNvPr id="0" name=""/>
        <dsp:cNvSpPr/>
      </dsp:nvSpPr>
      <dsp:spPr>
        <a:xfrm>
          <a:off x="3346117" y="2780170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08868-AA4B-4A1D-BB19-12E0FAC831FE}">
      <dsp:nvSpPr>
        <dsp:cNvPr id="0" name=""/>
        <dsp:cNvSpPr/>
      </dsp:nvSpPr>
      <dsp:spPr>
        <a:xfrm>
          <a:off x="3346117" y="2780170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C59B6-274A-4DE2-B012-1D1E1A71AE3E}">
      <dsp:nvSpPr>
        <dsp:cNvPr id="0" name=""/>
        <dsp:cNvSpPr/>
      </dsp:nvSpPr>
      <dsp:spPr>
        <a:xfrm>
          <a:off x="3681944" y="2184078"/>
          <a:ext cx="1374790" cy="176308"/>
        </a:xfrm>
        <a:custGeom>
          <a:avLst/>
          <a:gdLst/>
          <a:ahLst/>
          <a:cxnLst/>
          <a:rect l="0" t="0" r="0" b="0"/>
          <a:pathLst>
            <a:path>
              <a:moveTo>
                <a:pt x="1374790" y="0"/>
              </a:moveTo>
              <a:lnTo>
                <a:pt x="1374790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FEBC7-4735-45E4-B06B-31876B6D09E3}">
      <dsp:nvSpPr>
        <dsp:cNvPr id="0" name=""/>
        <dsp:cNvSpPr/>
      </dsp:nvSpPr>
      <dsp:spPr>
        <a:xfrm>
          <a:off x="5056734" y="1587986"/>
          <a:ext cx="96550" cy="176308"/>
        </a:xfrm>
        <a:custGeom>
          <a:avLst/>
          <a:gdLst/>
          <a:ahLst/>
          <a:cxnLst/>
          <a:rect l="0" t="0" r="0" b="0"/>
          <a:pathLst>
            <a:path>
              <a:moveTo>
                <a:pt x="96550" y="0"/>
              </a:moveTo>
              <a:lnTo>
                <a:pt x="96550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9D07F-6F2E-4EC3-BB9D-003E51BC8B69}">
      <dsp:nvSpPr>
        <dsp:cNvPr id="0" name=""/>
        <dsp:cNvSpPr/>
      </dsp:nvSpPr>
      <dsp:spPr>
        <a:xfrm>
          <a:off x="2120350" y="2184078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B7118-44FC-473B-9923-6932F0CDE527}">
      <dsp:nvSpPr>
        <dsp:cNvPr id="0" name=""/>
        <dsp:cNvSpPr/>
      </dsp:nvSpPr>
      <dsp:spPr>
        <a:xfrm>
          <a:off x="2120350" y="2184078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6AEA3-5BC0-4BC4-AB6F-B305517BECD2}">
      <dsp:nvSpPr>
        <dsp:cNvPr id="0" name=""/>
        <dsp:cNvSpPr/>
      </dsp:nvSpPr>
      <dsp:spPr>
        <a:xfrm>
          <a:off x="2456177" y="1587986"/>
          <a:ext cx="2697107" cy="176308"/>
        </a:xfrm>
        <a:custGeom>
          <a:avLst/>
          <a:gdLst/>
          <a:ahLst/>
          <a:cxnLst/>
          <a:rect l="0" t="0" r="0" b="0"/>
          <a:pathLst>
            <a:path>
              <a:moveTo>
                <a:pt x="2697107" y="0"/>
              </a:moveTo>
              <a:lnTo>
                <a:pt x="2697107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38B3B-5083-4B2D-98E9-E3D3A5202070}">
      <dsp:nvSpPr>
        <dsp:cNvPr id="0" name=""/>
        <dsp:cNvSpPr/>
      </dsp:nvSpPr>
      <dsp:spPr>
        <a:xfrm>
          <a:off x="1314366" y="3376263"/>
          <a:ext cx="125934" cy="157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385"/>
              </a:lnTo>
              <a:lnTo>
                <a:pt x="125934" y="157838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7246E-9022-4A8A-BDDD-62D0332BA975}">
      <dsp:nvSpPr>
        <dsp:cNvPr id="0" name=""/>
        <dsp:cNvSpPr/>
      </dsp:nvSpPr>
      <dsp:spPr>
        <a:xfrm>
          <a:off x="1314366" y="3376263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B5019-F90C-4260-9496-1AFBA4D473E8}">
      <dsp:nvSpPr>
        <dsp:cNvPr id="0" name=""/>
        <dsp:cNvSpPr/>
      </dsp:nvSpPr>
      <dsp:spPr>
        <a:xfrm>
          <a:off x="1314366" y="3376263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5AFC2-6415-4788-B424-905D45596FBB}">
      <dsp:nvSpPr>
        <dsp:cNvPr id="0" name=""/>
        <dsp:cNvSpPr/>
      </dsp:nvSpPr>
      <dsp:spPr>
        <a:xfrm>
          <a:off x="1604473" y="2780170"/>
          <a:ext cx="91440" cy="176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308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2E05D-B37B-465C-9F64-8B8B4C753D82}">
      <dsp:nvSpPr>
        <dsp:cNvPr id="0" name=""/>
        <dsp:cNvSpPr/>
      </dsp:nvSpPr>
      <dsp:spPr>
        <a:xfrm>
          <a:off x="1037309" y="2184078"/>
          <a:ext cx="612883" cy="17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4"/>
              </a:lnTo>
              <a:lnTo>
                <a:pt x="612883" y="88154"/>
              </a:lnTo>
              <a:lnTo>
                <a:pt x="612883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D04F4-F0D3-48F6-8C93-EB9F84B845AA}">
      <dsp:nvSpPr>
        <dsp:cNvPr id="0" name=""/>
        <dsp:cNvSpPr/>
      </dsp:nvSpPr>
      <dsp:spPr>
        <a:xfrm>
          <a:off x="88599" y="2780170"/>
          <a:ext cx="125934" cy="982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292"/>
              </a:lnTo>
              <a:lnTo>
                <a:pt x="125934" y="982292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E3A57-CBF6-4D8F-B532-C47EEEACF25E}">
      <dsp:nvSpPr>
        <dsp:cNvPr id="0" name=""/>
        <dsp:cNvSpPr/>
      </dsp:nvSpPr>
      <dsp:spPr>
        <a:xfrm>
          <a:off x="88599" y="2780170"/>
          <a:ext cx="125934" cy="38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00"/>
              </a:lnTo>
              <a:lnTo>
                <a:pt x="125934" y="38620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8B60E-4A35-48E8-B05A-5ABD88906C97}">
      <dsp:nvSpPr>
        <dsp:cNvPr id="0" name=""/>
        <dsp:cNvSpPr/>
      </dsp:nvSpPr>
      <dsp:spPr>
        <a:xfrm>
          <a:off x="424426" y="2184078"/>
          <a:ext cx="612883" cy="176308"/>
        </a:xfrm>
        <a:custGeom>
          <a:avLst/>
          <a:gdLst/>
          <a:ahLst/>
          <a:cxnLst/>
          <a:rect l="0" t="0" r="0" b="0"/>
          <a:pathLst>
            <a:path>
              <a:moveTo>
                <a:pt x="612883" y="0"/>
              </a:moveTo>
              <a:lnTo>
                <a:pt x="612883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C7B66-50C0-4EDA-A84D-89EA6D348FA9}">
      <dsp:nvSpPr>
        <dsp:cNvPr id="0" name=""/>
        <dsp:cNvSpPr/>
      </dsp:nvSpPr>
      <dsp:spPr>
        <a:xfrm>
          <a:off x="1037309" y="1587986"/>
          <a:ext cx="4115974" cy="176308"/>
        </a:xfrm>
        <a:custGeom>
          <a:avLst/>
          <a:gdLst/>
          <a:ahLst/>
          <a:cxnLst/>
          <a:rect l="0" t="0" r="0" b="0"/>
          <a:pathLst>
            <a:path>
              <a:moveTo>
                <a:pt x="4115974" y="0"/>
              </a:moveTo>
              <a:lnTo>
                <a:pt x="4115974" y="88154"/>
              </a:lnTo>
              <a:lnTo>
                <a:pt x="0" y="88154"/>
              </a:lnTo>
              <a:lnTo>
                <a:pt x="0" y="17630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6E558-ED84-4211-9C80-3A386D3A7445}">
      <dsp:nvSpPr>
        <dsp:cNvPr id="0" name=""/>
        <dsp:cNvSpPr/>
      </dsp:nvSpPr>
      <dsp:spPr>
        <a:xfrm>
          <a:off x="4733501" y="1168203"/>
          <a:ext cx="839566" cy="419783"/>
        </a:xfrm>
        <a:prstGeom prst="rect">
          <a:avLst/>
        </a:prstGeom>
        <a:solidFill>
          <a:srgbClr val="A22E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BEST</a:t>
          </a:r>
          <a:endParaRPr lang="en-US" sz="1200" kern="1200" dirty="0"/>
        </a:p>
      </dsp:txBody>
      <dsp:txXfrm>
        <a:off x="4733501" y="1168203"/>
        <a:ext cx="839566" cy="419783"/>
      </dsp:txXfrm>
    </dsp:sp>
    <dsp:sp modelId="{E0E21A26-9D9B-4037-852C-3768500EE579}">
      <dsp:nvSpPr>
        <dsp:cNvPr id="0" name=""/>
        <dsp:cNvSpPr/>
      </dsp:nvSpPr>
      <dsp:spPr>
        <a:xfrm>
          <a:off x="617526" y="1764295"/>
          <a:ext cx="839566" cy="41978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Body</a:t>
          </a:r>
          <a:endParaRPr lang="en-US" sz="1200" kern="1200" dirty="0"/>
        </a:p>
      </dsp:txBody>
      <dsp:txXfrm>
        <a:off x="617526" y="1764295"/>
        <a:ext cx="839566" cy="419783"/>
      </dsp:txXfrm>
    </dsp:sp>
    <dsp:sp modelId="{626952C1-36BD-4522-9911-E83925D750AD}">
      <dsp:nvSpPr>
        <dsp:cNvPr id="0" name=""/>
        <dsp:cNvSpPr/>
      </dsp:nvSpPr>
      <dsp:spPr>
        <a:xfrm>
          <a:off x="4642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Instrument</a:t>
          </a:r>
          <a:endParaRPr lang="en-US" sz="1200" kern="1200" dirty="0"/>
        </a:p>
      </dsp:txBody>
      <dsp:txXfrm>
        <a:off x="4642" y="2360387"/>
        <a:ext cx="839566" cy="419783"/>
      </dsp:txXfrm>
    </dsp:sp>
    <dsp:sp modelId="{878047DE-F580-493E-8E9F-455E206EF339}">
      <dsp:nvSpPr>
        <dsp:cNvPr id="0" name=""/>
        <dsp:cNvSpPr/>
      </dsp:nvSpPr>
      <dsp:spPr>
        <a:xfrm>
          <a:off x="214534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Locomotor</a:t>
          </a:r>
          <a:endParaRPr lang="en-US" sz="1200" kern="1200" dirty="0"/>
        </a:p>
      </dsp:txBody>
      <dsp:txXfrm>
        <a:off x="214534" y="2956479"/>
        <a:ext cx="839566" cy="419783"/>
      </dsp:txXfrm>
    </dsp:sp>
    <dsp:sp modelId="{679021F4-E3B4-49B7-AEC0-1A4E86E79771}">
      <dsp:nvSpPr>
        <dsp:cNvPr id="0" name=""/>
        <dsp:cNvSpPr/>
      </dsp:nvSpPr>
      <dsp:spPr>
        <a:xfrm>
          <a:off x="214534" y="3552571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Non Locomotor</a:t>
          </a:r>
          <a:endParaRPr lang="en-US" sz="1200" kern="1200" dirty="0"/>
        </a:p>
      </dsp:txBody>
      <dsp:txXfrm>
        <a:off x="214534" y="3552571"/>
        <a:ext cx="839566" cy="419783"/>
      </dsp:txXfrm>
    </dsp:sp>
    <dsp:sp modelId="{81A2655C-19D1-4787-8146-1E92477D8FFB}">
      <dsp:nvSpPr>
        <dsp:cNvPr id="0" name=""/>
        <dsp:cNvSpPr/>
      </dsp:nvSpPr>
      <dsp:spPr>
        <a:xfrm>
          <a:off x="1230410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Parts</a:t>
          </a:r>
          <a:endParaRPr lang="en-US" sz="1200" kern="1200" dirty="0"/>
        </a:p>
      </dsp:txBody>
      <dsp:txXfrm>
        <a:off x="1230410" y="2360387"/>
        <a:ext cx="839566" cy="419783"/>
      </dsp:txXfrm>
    </dsp:sp>
    <dsp:sp modelId="{4407B37E-F835-4729-AEAA-16161860AFE8}">
      <dsp:nvSpPr>
        <dsp:cNvPr id="0" name=""/>
        <dsp:cNvSpPr/>
      </dsp:nvSpPr>
      <dsp:spPr>
        <a:xfrm>
          <a:off x="1230410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Movement Initiation</a:t>
          </a:r>
          <a:endParaRPr lang="en-US" sz="1200" kern="1200" dirty="0"/>
        </a:p>
      </dsp:txBody>
      <dsp:txXfrm>
        <a:off x="1230410" y="2956479"/>
        <a:ext cx="839566" cy="419783"/>
      </dsp:txXfrm>
    </dsp:sp>
    <dsp:sp modelId="{1C6F3E9D-35C1-43A5-A46C-539877CBB8D8}">
      <dsp:nvSpPr>
        <dsp:cNvPr id="0" name=""/>
        <dsp:cNvSpPr/>
      </dsp:nvSpPr>
      <dsp:spPr>
        <a:xfrm>
          <a:off x="1440301" y="3552571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Proximal</a:t>
          </a:r>
          <a:endParaRPr lang="en-US" sz="1200" kern="1200" dirty="0"/>
        </a:p>
      </dsp:txBody>
      <dsp:txXfrm>
        <a:off x="1440301" y="3552571"/>
        <a:ext cx="839566" cy="419783"/>
      </dsp:txXfrm>
    </dsp:sp>
    <dsp:sp modelId="{B4829807-D884-41A7-B0D6-216BD9F9652E}">
      <dsp:nvSpPr>
        <dsp:cNvPr id="0" name=""/>
        <dsp:cNvSpPr/>
      </dsp:nvSpPr>
      <dsp:spPr>
        <a:xfrm>
          <a:off x="1440301" y="4148664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Midlimb</a:t>
          </a:r>
          <a:endParaRPr lang="en-US" sz="1200" kern="1200" dirty="0"/>
        </a:p>
      </dsp:txBody>
      <dsp:txXfrm>
        <a:off x="1440301" y="4148664"/>
        <a:ext cx="839566" cy="419783"/>
      </dsp:txXfrm>
    </dsp:sp>
    <dsp:sp modelId="{41EC5716-2AC2-4E43-A23B-9C318430DF63}">
      <dsp:nvSpPr>
        <dsp:cNvPr id="0" name=""/>
        <dsp:cNvSpPr/>
      </dsp:nvSpPr>
      <dsp:spPr>
        <a:xfrm>
          <a:off x="1440301" y="4744756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Distal</a:t>
          </a:r>
          <a:endParaRPr lang="en-US" sz="1200" kern="1200" dirty="0"/>
        </a:p>
      </dsp:txBody>
      <dsp:txXfrm>
        <a:off x="1440301" y="4744756"/>
        <a:ext cx="839566" cy="419783"/>
      </dsp:txXfrm>
    </dsp:sp>
    <dsp:sp modelId="{E20BA93C-9337-4579-B298-69BC7D3D0055}">
      <dsp:nvSpPr>
        <dsp:cNvPr id="0" name=""/>
        <dsp:cNvSpPr/>
      </dsp:nvSpPr>
      <dsp:spPr>
        <a:xfrm>
          <a:off x="2036393" y="1764295"/>
          <a:ext cx="839566" cy="41978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Energy</a:t>
          </a:r>
          <a:endParaRPr lang="en-US" sz="1200" kern="1200" dirty="0"/>
        </a:p>
      </dsp:txBody>
      <dsp:txXfrm>
        <a:off x="2036393" y="1764295"/>
        <a:ext cx="839566" cy="419783"/>
      </dsp:txXfrm>
    </dsp:sp>
    <dsp:sp modelId="{7BC0A144-B7B3-4D54-B0B0-EDC01CEB2C4E}">
      <dsp:nvSpPr>
        <dsp:cNvPr id="0" name=""/>
        <dsp:cNvSpPr/>
      </dsp:nvSpPr>
      <dsp:spPr>
        <a:xfrm>
          <a:off x="2246285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Quantity</a:t>
          </a:r>
          <a:endParaRPr lang="en-US" sz="1200" kern="1200" dirty="0"/>
        </a:p>
      </dsp:txBody>
      <dsp:txXfrm>
        <a:off x="2246285" y="2360387"/>
        <a:ext cx="839566" cy="419783"/>
      </dsp:txXfrm>
    </dsp:sp>
    <dsp:sp modelId="{B3A0BB25-344E-4B33-966C-D40FA45B8401}">
      <dsp:nvSpPr>
        <dsp:cNvPr id="0" name=""/>
        <dsp:cNvSpPr/>
      </dsp:nvSpPr>
      <dsp:spPr>
        <a:xfrm>
          <a:off x="2246285" y="2956479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Quality</a:t>
          </a:r>
          <a:endParaRPr lang="en-US" sz="1200" kern="1200" dirty="0"/>
        </a:p>
      </dsp:txBody>
      <dsp:txXfrm>
        <a:off x="2246285" y="2956479"/>
        <a:ext cx="839566" cy="419783"/>
      </dsp:txXfrm>
    </dsp:sp>
    <dsp:sp modelId="{2A3F0C24-4991-49DB-AAD8-F34C9D47B73E}">
      <dsp:nvSpPr>
        <dsp:cNvPr id="0" name=""/>
        <dsp:cNvSpPr/>
      </dsp:nvSpPr>
      <dsp:spPr>
        <a:xfrm>
          <a:off x="4636951" y="1764295"/>
          <a:ext cx="839566" cy="41978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Space</a:t>
          </a:r>
          <a:endParaRPr lang="en-US" sz="1200" kern="1200" dirty="0"/>
        </a:p>
      </dsp:txBody>
      <dsp:txXfrm>
        <a:off x="4636951" y="1764295"/>
        <a:ext cx="839566" cy="419783"/>
      </dsp:txXfrm>
    </dsp:sp>
    <dsp:sp modelId="{58A61309-C863-40B2-A487-054A635D7555}">
      <dsp:nvSpPr>
        <dsp:cNvPr id="0" name=""/>
        <dsp:cNvSpPr/>
      </dsp:nvSpPr>
      <dsp:spPr>
        <a:xfrm>
          <a:off x="3262161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Relationship</a:t>
          </a:r>
          <a:endParaRPr lang="en-US" sz="1200" kern="1200" dirty="0"/>
        </a:p>
      </dsp:txBody>
      <dsp:txXfrm>
        <a:off x="3262161" y="2360387"/>
        <a:ext cx="839566" cy="419783"/>
      </dsp:txXfrm>
    </dsp:sp>
    <dsp:sp modelId="{D7AF47DA-0CD8-4A04-A8D8-735C1BA7F0E6}">
      <dsp:nvSpPr>
        <dsp:cNvPr id="0" name=""/>
        <dsp:cNvSpPr/>
      </dsp:nvSpPr>
      <dsp:spPr>
        <a:xfrm>
          <a:off x="3472052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Intimate</a:t>
          </a:r>
          <a:endParaRPr lang="en-US" sz="1200" kern="1200" dirty="0"/>
        </a:p>
      </dsp:txBody>
      <dsp:txXfrm>
        <a:off x="3472052" y="2956479"/>
        <a:ext cx="839566" cy="419783"/>
      </dsp:txXfrm>
    </dsp:sp>
    <dsp:sp modelId="{90D48D32-E860-456F-903D-66F71F9909E5}">
      <dsp:nvSpPr>
        <dsp:cNvPr id="0" name=""/>
        <dsp:cNvSpPr/>
      </dsp:nvSpPr>
      <dsp:spPr>
        <a:xfrm>
          <a:off x="3472052" y="3552571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Social</a:t>
          </a:r>
          <a:endParaRPr lang="en-US" sz="1200" kern="1200" dirty="0"/>
        </a:p>
      </dsp:txBody>
      <dsp:txXfrm>
        <a:off x="3472052" y="3552571"/>
        <a:ext cx="839566" cy="419783"/>
      </dsp:txXfrm>
    </dsp:sp>
    <dsp:sp modelId="{866EDF35-850A-4784-884B-F781F416DB8E}">
      <dsp:nvSpPr>
        <dsp:cNvPr id="0" name=""/>
        <dsp:cNvSpPr/>
      </dsp:nvSpPr>
      <dsp:spPr>
        <a:xfrm>
          <a:off x="3472052" y="4148664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</a:t>
          </a:r>
          <a:endParaRPr lang="en-US" sz="1200" kern="1200" dirty="0"/>
        </a:p>
      </dsp:txBody>
      <dsp:txXfrm>
        <a:off x="3472052" y="4148664"/>
        <a:ext cx="839566" cy="419783"/>
      </dsp:txXfrm>
    </dsp:sp>
    <dsp:sp modelId="{6BDB101A-3019-4CB7-90A4-86AB41B04026}">
      <dsp:nvSpPr>
        <dsp:cNvPr id="0" name=""/>
        <dsp:cNvSpPr/>
      </dsp:nvSpPr>
      <dsp:spPr>
        <a:xfrm>
          <a:off x="4278036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Levels</a:t>
          </a:r>
          <a:endParaRPr lang="en-US" sz="1200" kern="1200" dirty="0"/>
        </a:p>
      </dsp:txBody>
      <dsp:txXfrm>
        <a:off x="4278036" y="2360387"/>
        <a:ext cx="839566" cy="419783"/>
      </dsp:txXfrm>
    </dsp:sp>
    <dsp:sp modelId="{0B2ECE32-E0DF-4167-883F-19142D849491}">
      <dsp:nvSpPr>
        <dsp:cNvPr id="0" name=""/>
        <dsp:cNvSpPr/>
      </dsp:nvSpPr>
      <dsp:spPr>
        <a:xfrm>
          <a:off x="4487928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</a:t>
          </a:r>
          <a:endParaRPr lang="en-US" sz="1200" kern="1200" dirty="0"/>
        </a:p>
      </dsp:txBody>
      <dsp:txXfrm>
        <a:off x="4487928" y="2956479"/>
        <a:ext cx="839566" cy="419783"/>
      </dsp:txXfrm>
    </dsp:sp>
    <dsp:sp modelId="{59C716B5-7201-492E-9109-972F20CFAC0D}">
      <dsp:nvSpPr>
        <dsp:cNvPr id="0" name=""/>
        <dsp:cNvSpPr/>
      </dsp:nvSpPr>
      <dsp:spPr>
        <a:xfrm>
          <a:off x="4487928" y="3552571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Middle</a:t>
          </a:r>
          <a:endParaRPr lang="en-US" sz="1200" kern="1200" dirty="0"/>
        </a:p>
      </dsp:txBody>
      <dsp:txXfrm>
        <a:off x="4487928" y="3552571"/>
        <a:ext cx="839566" cy="419783"/>
      </dsp:txXfrm>
    </dsp:sp>
    <dsp:sp modelId="{90BE06FF-BF0F-480E-B03B-576A748732F2}">
      <dsp:nvSpPr>
        <dsp:cNvPr id="0" name=""/>
        <dsp:cNvSpPr/>
      </dsp:nvSpPr>
      <dsp:spPr>
        <a:xfrm>
          <a:off x="4487928" y="4148664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High</a:t>
          </a:r>
          <a:endParaRPr lang="en-US" sz="1200" kern="1200" dirty="0"/>
        </a:p>
      </dsp:txBody>
      <dsp:txXfrm>
        <a:off x="4487928" y="4148664"/>
        <a:ext cx="839566" cy="419783"/>
      </dsp:txXfrm>
    </dsp:sp>
    <dsp:sp modelId="{91717A56-18D8-4DA8-B080-6F18B46331B4}">
      <dsp:nvSpPr>
        <dsp:cNvPr id="0" name=""/>
        <dsp:cNvSpPr/>
      </dsp:nvSpPr>
      <dsp:spPr>
        <a:xfrm>
          <a:off x="6011741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Pathways</a:t>
          </a:r>
          <a:endParaRPr lang="en-US" sz="1200" kern="1200" dirty="0"/>
        </a:p>
      </dsp:txBody>
      <dsp:txXfrm>
        <a:off x="6011741" y="2360387"/>
        <a:ext cx="839566" cy="419783"/>
      </dsp:txXfrm>
    </dsp:sp>
    <dsp:sp modelId="{64314842-85C9-43B5-B89B-C16650217572}">
      <dsp:nvSpPr>
        <dsp:cNvPr id="0" name=""/>
        <dsp:cNvSpPr/>
      </dsp:nvSpPr>
      <dsp:spPr>
        <a:xfrm>
          <a:off x="5503803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Air</a:t>
          </a:r>
          <a:endParaRPr lang="en-US" sz="1200" kern="1200" dirty="0"/>
        </a:p>
      </dsp:txBody>
      <dsp:txXfrm>
        <a:off x="5503803" y="2956479"/>
        <a:ext cx="839566" cy="419783"/>
      </dsp:txXfrm>
    </dsp:sp>
    <dsp:sp modelId="{556AD003-CEC3-499D-BD28-59219BE5238F}">
      <dsp:nvSpPr>
        <dsp:cNvPr id="0" name=""/>
        <dsp:cNvSpPr/>
      </dsp:nvSpPr>
      <dsp:spPr>
        <a:xfrm>
          <a:off x="5713695" y="3552571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Shape Flow</a:t>
          </a:r>
          <a:endParaRPr lang="en-US" sz="1200" kern="1200" dirty="0"/>
        </a:p>
      </dsp:txBody>
      <dsp:txXfrm>
        <a:off x="5713695" y="3552571"/>
        <a:ext cx="839566" cy="419783"/>
      </dsp:txXfrm>
    </dsp:sp>
    <dsp:sp modelId="{3BB9DEB8-C6AE-4BF4-963B-4EA65BB0DA95}">
      <dsp:nvSpPr>
        <dsp:cNvPr id="0" name=""/>
        <dsp:cNvSpPr/>
      </dsp:nvSpPr>
      <dsp:spPr>
        <a:xfrm>
          <a:off x="5713695" y="4148664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</a:t>
          </a:r>
          <a:endParaRPr lang="en-US" sz="1200" kern="1200" dirty="0"/>
        </a:p>
      </dsp:txBody>
      <dsp:txXfrm>
        <a:off x="5713695" y="4148664"/>
        <a:ext cx="839566" cy="419783"/>
      </dsp:txXfrm>
    </dsp:sp>
    <dsp:sp modelId="{4E8AF979-7B5B-4D87-A6C9-0FD13BBD7C3B}">
      <dsp:nvSpPr>
        <dsp:cNvPr id="0" name=""/>
        <dsp:cNvSpPr/>
      </dsp:nvSpPr>
      <dsp:spPr>
        <a:xfrm>
          <a:off x="5713695" y="4744756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Indirect</a:t>
          </a:r>
          <a:endParaRPr lang="en-US" sz="1200" kern="1200" dirty="0"/>
        </a:p>
      </dsp:txBody>
      <dsp:txXfrm>
        <a:off x="5713695" y="4744756"/>
        <a:ext cx="839566" cy="419783"/>
      </dsp:txXfrm>
    </dsp:sp>
    <dsp:sp modelId="{89B3D571-1CA1-4F65-8296-981AD484FD96}">
      <dsp:nvSpPr>
        <dsp:cNvPr id="0" name=""/>
        <dsp:cNvSpPr/>
      </dsp:nvSpPr>
      <dsp:spPr>
        <a:xfrm>
          <a:off x="6519679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Floor</a:t>
          </a:r>
          <a:endParaRPr lang="en-US" sz="1200" kern="1200" dirty="0"/>
        </a:p>
      </dsp:txBody>
      <dsp:txXfrm>
        <a:off x="6519679" y="2956479"/>
        <a:ext cx="839566" cy="419783"/>
      </dsp:txXfrm>
    </dsp:sp>
    <dsp:sp modelId="{C48F42FB-4EB0-4E4D-A932-BF71272556A2}">
      <dsp:nvSpPr>
        <dsp:cNvPr id="0" name=""/>
        <dsp:cNvSpPr/>
      </dsp:nvSpPr>
      <dsp:spPr>
        <a:xfrm>
          <a:off x="6729570" y="3552571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</a:t>
          </a:r>
          <a:endParaRPr lang="en-US" sz="1200" kern="1200" dirty="0"/>
        </a:p>
      </dsp:txBody>
      <dsp:txXfrm>
        <a:off x="6729570" y="3552571"/>
        <a:ext cx="839566" cy="419783"/>
      </dsp:txXfrm>
    </dsp:sp>
    <dsp:sp modelId="{6D5DEC6E-87C7-49C8-8714-5BB0EE0F153A}">
      <dsp:nvSpPr>
        <dsp:cNvPr id="0" name=""/>
        <dsp:cNvSpPr/>
      </dsp:nvSpPr>
      <dsp:spPr>
        <a:xfrm>
          <a:off x="6729570" y="4148664"/>
          <a:ext cx="839566" cy="419783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Indirect</a:t>
          </a:r>
          <a:endParaRPr lang="en-US" sz="1200" kern="1200" dirty="0"/>
        </a:p>
      </dsp:txBody>
      <dsp:txXfrm>
        <a:off x="6729570" y="4148664"/>
        <a:ext cx="839566" cy="419783"/>
      </dsp:txXfrm>
    </dsp:sp>
    <dsp:sp modelId="{C75C5AF1-08EC-4F81-956F-E38B80581239}">
      <dsp:nvSpPr>
        <dsp:cNvPr id="0" name=""/>
        <dsp:cNvSpPr/>
      </dsp:nvSpPr>
      <dsp:spPr>
        <a:xfrm>
          <a:off x="8849476" y="1764295"/>
          <a:ext cx="839566" cy="41978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Time</a:t>
          </a:r>
          <a:endParaRPr lang="en-US" sz="1200" kern="1200" dirty="0"/>
        </a:p>
      </dsp:txBody>
      <dsp:txXfrm>
        <a:off x="8849476" y="1764295"/>
        <a:ext cx="839566" cy="419783"/>
      </dsp:txXfrm>
    </dsp:sp>
    <dsp:sp modelId="{534995F3-56E5-43A9-B9D3-70AA30BD2D32}">
      <dsp:nvSpPr>
        <dsp:cNvPr id="0" name=""/>
        <dsp:cNvSpPr/>
      </dsp:nvSpPr>
      <dsp:spPr>
        <a:xfrm>
          <a:off x="7325663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Beat</a:t>
          </a:r>
          <a:endParaRPr lang="en-US" sz="1200" kern="1200" dirty="0"/>
        </a:p>
      </dsp:txBody>
      <dsp:txXfrm>
        <a:off x="7325663" y="2360387"/>
        <a:ext cx="839566" cy="419783"/>
      </dsp:txXfrm>
    </dsp:sp>
    <dsp:sp modelId="{3804C18F-42E3-48E5-9944-4AA2DC98E984}">
      <dsp:nvSpPr>
        <dsp:cNvPr id="0" name=""/>
        <dsp:cNvSpPr/>
      </dsp:nvSpPr>
      <dsp:spPr>
        <a:xfrm>
          <a:off x="7535554" y="2956479"/>
          <a:ext cx="839566" cy="419783"/>
        </a:xfrm>
        <a:prstGeom prst="rect">
          <a:avLst/>
        </a:prstGeom>
        <a:solidFill>
          <a:srgbClr val="C9AACC"/>
        </a:solidFill>
        <a:ln w="12700" cap="flat" cmpd="sng" algn="ctr">
          <a:solidFill>
            <a:srgbClr val="C9AA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Accent</a:t>
          </a:r>
          <a:endParaRPr lang="en-US" sz="1200" kern="1200" dirty="0"/>
        </a:p>
      </dsp:txBody>
      <dsp:txXfrm>
        <a:off x="7535554" y="2956479"/>
        <a:ext cx="839566" cy="419783"/>
      </dsp:txXfrm>
    </dsp:sp>
    <dsp:sp modelId="{661A30F3-21F4-4F6C-8BB4-447451557ACD}">
      <dsp:nvSpPr>
        <dsp:cNvPr id="0" name=""/>
        <dsp:cNvSpPr/>
      </dsp:nvSpPr>
      <dsp:spPr>
        <a:xfrm>
          <a:off x="8341538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Tempo</a:t>
          </a:r>
          <a:endParaRPr lang="en-US" sz="1200" kern="1200" dirty="0"/>
        </a:p>
      </dsp:txBody>
      <dsp:txXfrm>
        <a:off x="8341538" y="2360387"/>
        <a:ext cx="839566" cy="419783"/>
      </dsp:txXfrm>
    </dsp:sp>
    <dsp:sp modelId="{2C9F2F02-3AFF-4F40-BB03-D4A2AAFB3283}">
      <dsp:nvSpPr>
        <dsp:cNvPr id="0" name=""/>
        <dsp:cNvSpPr/>
      </dsp:nvSpPr>
      <dsp:spPr>
        <a:xfrm>
          <a:off x="8551430" y="2956479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Largo</a:t>
          </a:r>
          <a:endParaRPr lang="en-US" sz="1200" kern="1200" dirty="0"/>
        </a:p>
      </dsp:txBody>
      <dsp:txXfrm>
        <a:off x="8551430" y="2956479"/>
        <a:ext cx="839566" cy="419783"/>
      </dsp:txXfrm>
    </dsp:sp>
    <dsp:sp modelId="{829B488C-E97D-467B-BE31-EB84EA7C8FEE}">
      <dsp:nvSpPr>
        <dsp:cNvPr id="0" name=""/>
        <dsp:cNvSpPr/>
      </dsp:nvSpPr>
      <dsp:spPr>
        <a:xfrm>
          <a:off x="8551430" y="3552571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Adagio</a:t>
          </a:r>
          <a:endParaRPr lang="en-US" sz="1200" kern="1200" dirty="0"/>
        </a:p>
      </dsp:txBody>
      <dsp:txXfrm>
        <a:off x="8551430" y="3552571"/>
        <a:ext cx="839566" cy="419783"/>
      </dsp:txXfrm>
    </dsp:sp>
    <dsp:sp modelId="{63636B13-2B98-4E5E-A23F-0C2B245C1A65}">
      <dsp:nvSpPr>
        <dsp:cNvPr id="0" name=""/>
        <dsp:cNvSpPr/>
      </dsp:nvSpPr>
      <dsp:spPr>
        <a:xfrm>
          <a:off x="8551430" y="4148664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Moderato</a:t>
          </a:r>
          <a:endParaRPr lang="en-US" sz="1200" kern="1200" dirty="0"/>
        </a:p>
      </dsp:txBody>
      <dsp:txXfrm>
        <a:off x="8551430" y="4148664"/>
        <a:ext cx="839566" cy="419783"/>
      </dsp:txXfrm>
    </dsp:sp>
    <dsp:sp modelId="{CC63FA11-5D3D-422D-BBDA-D347C149B09D}">
      <dsp:nvSpPr>
        <dsp:cNvPr id="0" name=""/>
        <dsp:cNvSpPr/>
      </dsp:nvSpPr>
      <dsp:spPr>
        <a:xfrm>
          <a:off x="8551430" y="4744756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Allegro</a:t>
          </a:r>
          <a:endParaRPr lang="en-US" sz="1200" kern="1200" dirty="0"/>
        </a:p>
      </dsp:txBody>
      <dsp:txXfrm>
        <a:off x="8551430" y="4744756"/>
        <a:ext cx="839566" cy="419783"/>
      </dsp:txXfrm>
    </dsp:sp>
    <dsp:sp modelId="{D469D196-57B0-41EC-8B78-AAAF0D090664}">
      <dsp:nvSpPr>
        <dsp:cNvPr id="0" name=""/>
        <dsp:cNvSpPr/>
      </dsp:nvSpPr>
      <dsp:spPr>
        <a:xfrm>
          <a:off x="8551430" y="5340848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Presto</a:t>
          </a:r>
          <a:endParaRPr lang="en-US" sz="1200" kern="1200" dirty="0"/>
        </a:p>
      </dsp:txBody>
      <dsp:txXfrm>
        <a:off x="8551430" y="5340848"/>
        <a:ext cx="839566" cy="419783"/>
      </dsp:txXfrm>
    </dsp:sp>
    <dsp:sp modelId="{296D358A-DFDE-48EF-832B-0AA36B921AA4}">
      <dsp:nvSpPr>
        <dsp:cNvPr id="0" name=""/>
        <dsp:cNvSpPr/>
      </dsp:nvSpPr>
      <dsp:spPr>
        <a:xfrm>
          <a:off x="9357414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Rhythm</a:t>
          </a:r>
          <a:endParaRPr lang="en-US" sz="1200" kern="1200" dirty="0"/>
        </a:p>
      </dsp:txBody>
      <dsp:txXfrm>
        <a:off x="9357414" y="2360387"/>
        <a:ext cx="839566" cy="419783"/>
      </dsp:txXfrm>
    </dsp:sp>
    <dsp:sp modelId="{F9E6C22B-59D6-408A-8936-95372E3EE0B6}">
      <dsp:nvSpPr>
        <dsp:cNvPr id="0" name=""/>
        <dsp:cNvSpPr/>
      </dsp:nvSpPr>
      <dsp:spPr>
        <a:xfrm>
          <a:off x="10373289" y="2360387"/>
          <a:ext cx="839566" cy="419783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Phrase</a:t>
          </a:r>
          <a:endParaRPr lang="en-US" sz="1200" kern="1200" dirty="0"/>
        </a:p>
      </dsp:txBody>
      <dsp:txXfrm>
        <a:off x="10373289" y="2360387"/>
        <a:ext cx="839566" cy="4197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1EF08-D5AF-470E-9823-CFE3C3796C40}">
      <dsp:nvSpPr>
        <dsp:cNvPr id="0" name=""/>
        <dsp:cNvSpPr/>
      </dsp:nvSpPr>
      <dsp:spPr>
        <a:xfrm>
          <a:off x="9376151" y="2197990"/>
          <a:ext cx="2009674" cy="17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2009674" y="87196"/>
              </a:lnTo>
              <a:lnTo>
                <a:pt x="2009674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1540B-00DD-41C5-BA48-09095FBBE639}">
      <dsp:nvSpPr>
        <dsp:cNvPr id="0" name=""/>
        <dsp:cNvSpPr/>
      </dsp:nvSpPr>
      <dsp:spPr>
        <a:xfrm>
          <a:off x="9376151" y="2197990"/>
          <a:ext cx="1004837" cy="17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1004837" y="87196"/>
              </a:lnTo>
              <a:lnTo>
                <a:pt x="1004837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6ED64-3F84-4ACE-9FF8-82690954C7DD}">
      <dsp:nvSpPr>
        <dsp:cNvPr id="0" name=""/>
        <dsp:cNvSpPr/>
      </dsp:nvSpPr>
      <dsp:spPr>
        <a:xfrm>
          <a:off x="9330431" y="2197990"/>
          <a:ext cx="91440" cy="174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0AB03-77DC-42A9-BEBE-F796DA063756}">
      <dsp:nvSpPr>
        <dsp:cNvPr id="0" name=""/>
        <dsp:cNvSpPr/>
      </dsp:nvSpPr>
      <dsp:spPr>
        <a:xfrm>
          <a:off x="8039136" y="2787605"/>
          <a:ext cx="124566" cy="2740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465"/>
              </a:lnTo>
              <a:lnTo>
                <a:pt x="124566" y="2740465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1C7E6-1A57-4416-99B4-F69D28C80227}">
      <dsp:nvSpPr>
        <dsp:cNvPr id="0" name=""/>
        <dsp:cNvSpPr/>
      </dsp:nvSpPr>
      <dsp:spPr>
        <a:xfrm>
          <a:off x="8039136" y="2787605"/>
          <a:ext cx="124566" cy="2150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0850"/>
              </a:lnTo>
              <a:lnTo>
                <a:pt x="124566" y="2150850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37DCD-62C4-46DF-906E-A73B4417593A}">
      <dsp:nvSpPr>
        <dsp:cNvPr id="0" name=""/>
        <dsp:cNvSpPr/>
      </dsp:nvSpPr>
      <dsp:spPr>
        <a:xfrm>
          <a:off x="8039136" y="2787605"/>
          <a:ext cx="124566" cy="156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234"/>
              </a:lnTo>
              <a:lnTo>
                <a:pt x="124566" y="156123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65872-024E-44B4-8BB8-9F7AF443EAC6}">
      <dsp:nvSpPr>
        <dsp:cNvPr id="0" name=""/>
        <dsp:cNvSpPr/>
      </dsp:nvSpPr>
      <dsp:spPr>
        <a:xfrm>
          <a:off x="8039136" y="2787605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187ED-33EC-4DE6-9475-C3766991F6E9}">
      <dsp:nvSpPr>
        <dsp:cNvPr id="0" name=""/>
        <dsp:cNvSpPr/>
      </dsp:nvSpPr>
      <dsp:spPr>
        <a:xfrm>
          <a:off x="8039136" y="2787605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A24AD-8CB4-476E-AD38-0BF8315AFB2E}">
      <dsp:nvSpPr>
        <dsp:cNvPr id="0" name=""/>
        <dsp:cNvSpPr/>
      </dsp:nvSpPr>
      <dsp:spPr>
        <a:xfrm>
          <a:off x="8371313" y="2197990"/>
          <a:ext cx="1004837" cy="174393"/>
        </a:xfrm>
        <a:custGeom>
          <a:avLst/>
          <a:gdLst/>
          <a:ahLst/>
          <a:cxnLst/>
          <a:rect l="0" t="0" r="0" b="0"/>
          <a:pathLst>
            <a:path>
              <a:moveTo>
                <a:pt x="1004837" y="0"/>
              </a:moveTo>
              <a:lnTo>
                <a:pt x="1004837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C6CC2-88F1-41C7-BFA0-2183B0F38B2F}">
      <dsp:nvSpPr>
        <dsp:cNvPr id="0" name=""/>
        <dsp:cNvSpPr/>
      </dsp:nvSpPr>
      <dsp:spPr>
        <a:xfrm>
          <a:off x="7366476" y="2197990"/>
          <a:ext cx="2009674" cy="174393"/>
        </a:xfrm>
        <a:custGeom>
          <a:avLst/>
          <a:gdLst/>
          <a:ahLst/>
          <a:cxnLst/>
          <a:rect l="0" t="0" r="0" b="0"/>
          <a:pathLst>
            <a:path>
              <a:moveTo>
                <a:pt x="2009674" y="0"/>
              </a:moveTo>
              <a:lnTo>
                <a:pt x="2009674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EF58F-AD3D-435B-8A63-9D7C99F78449}">
      <dsp:nvSpPr>
        <dsp:cNvPr id="0" name=""/>
        <dsp:cNvSpPr/>
      </dsp:nvSpPr>
      <dsp:spPr>
        <a:xfrm>
          <a:off x="5201093" y="1608374"/>
          <a:ext cx="4175057" cy="17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4175057" y="87196"/>
              </a:lnTo>
              <a:lnTo>
                <a:pt x="4175057" y="1743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02A02-2694-4419-A858-653987BB302F}">
      <dsp:nvSpPr>
        <dsp:cNvPr id="0" name=""/>
        <dsp:cNvSpPr/>
      </dsp:nvSpPr>
      <dsp:spPr>
        <a:xfrm>
          <a:off x="6531879" y="3377220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E05DF-93D8-444A-8183-CB037FA3ACAE}">
      <dsp:nvSpPr>
        <dsp:cNvPr id="0" name=""/>
        <dsp:cNvSpPr/>
      </dsp:nvSpPr>
      <dsp:spPr>
        <a:xfrm>
          <a:off x="6531879" y="3377220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416E8-4FD8-445B-B331-B817942B4274}">
      <dsp:nvSpPr>
        <dsp:cNvPr id="0" name=""/>
        <dsp:cNvSpPr/>
      </dsp:nvSpPr>
      <dsp:spPr>
        <a:xfrm>
          <a:off x="6361638" y="2787605"/>
          <a:ext cx="502418" cy="17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502418" y="87196"/>
              </a:lnTo>
              <a:lnTo>
                <a:pt x="502418" y="1743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92A33-4164-4980-9FC8-AAB26C282AE9}">
      <dsp:nvSpPr>
        <dsp:cNvPr id="0" name=""/>
        <dsp:cNvSpPr/>
      </dsp:nvSpPr>
      <dsp:spPr>
        <a:xfrm>
          <a:off x="5527042" y="3377220"/>
          <a:ext cx="124566" cy="156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234"/>
              </a:lnTo>
              <a:lnTo>
                <a:pt x="124566" y="156123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BFAED-D607-40F0-B0EE-E25BC7CCF473}">
      <dsp:nvSpPr>
        <dsp:cNvPr id="0" name=""/>
        <dsp:cNvSpPr/>
      </dsp:nvSpPr>
      <dsp:spPr>
        <a:xfrm>
          <a:off x="5527042" y="3377220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3ECED-C232-4331-A340-9BA052A09D69}">
      <dsp:nvSpPr>
        <dsp:cNvPr id="0" name=""/>
        <dsp:cNvSpPr/>
      </dsp:nvSpPr>
      <dsp:spPr>
        <a:xfrm>
          <a:off x="5527042" y="3377220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B245F-D4C8-4CCF-8914-661FF2669AB8}">
      <dsp:nvSpPr>
        <dsp:cNvPr id="0" name=""/>
        <dsp:cNvSpPr/>
      </dsp:nvSpPr>
      <dsp:spPr>
        <a:xfrm>
          <a:off x="5859220" y="2787605"/>
          <a:ext cx="502418" cy="174393"/>
        </a:xfrm>
        <a:custGeom>
          <a:avLst/>
          <a:gdLst/>
          <a:ahLst/>
          <a:cxnLst/>
          <a:rect l="0" t="0" r="0" b="0"/>
          <a:pathLst>
            <a:path>
              <a:moveTo>
                <a:pt x="502418" y="0"/>
              </a:moveTo>
              <a:lnTo>
                <a:pt x="502418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0900C-F03C-4573-9C73-963BC3367742}">
      <dsp:nvSpPr>
        <dsp:cNvPr id="0" name=""/>
        <dsp:cNvSpPr/>
      </dsp:nvSpPr>
      <dsp:spPr>
        <a:xfrm>
          <a:off x="5001786" y="2197990"/>
          <a:ext cx="1359852" cy="17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1359852" y="87196"/>
              </a:lnTo>
              <a:lnTo>
                <a:pt x="1359852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085F1-8FC1-4091-8B5B-DB151E5283CF}">
      <dsp:nvSpPr>
        <dsp:cNvPr id="0" name=""/>
        <dsp:cNvSpPr/>
      </dsp:nvSpPr>
      <dsp:spPr>
        <a:xfrm>
          <a:off x="4314594" y="2787605"/>
          <a:ext cx="124566" cy="156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234"/>
              </a:lnTo>
              <a:lnTo>
                <a:pt x="124566" y="156123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87073-7AEE-4893-81DE-E6DB763D9925}">
      <dsp:nvSpPr>
        <dsp:cNvPr id="0" name=""/>
        <dsp:cNvSpPr/>
      </dsp:nvSpPr>
      <dsp:spPr>
        <a:xfrm>
          <a:off x="4314594" y="2787605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68415-B691-4BF5-BB9C-59081087656E}">
      <dsp:nvSpPr>
        <dsp:cNvPr id="0" name=""/>
        <dsp:cNvSpPr/>
      </dsp:nvSpPr>
      <dsp:spPr>
        <a:xfrm>
          <a:off x="4314594" y="2787605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F4148-620F-4509-8F8C-EC22A149555E}">
      <dsp:nvSpPr>
        <dsp:cNvPr id="0" name=""/>
        <dsp:cNvSpPr/>
      </dsp:nvSpPr>
      <dsp:spPr>
        <a:xfrm>
          <a:off x="4646771" y="2197990"/>
          <a:ext cx="355014" cy="174393"/>
        </a:xfrm>
        <a:custGeom>
          <a:avLst/>
          <a:gdLst/>
          <a:ahLst/>
          <a:cxnLst/>
          <a:rect l="0" t="0" r="0" b="0"/>
          <a:pathLst>
            <a:path>
              <a:moveTo>
                <a:pt x="355014" y="0"/>
              </a:moveTo>
              <a:lnTo>
                <a:pt x="355014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447DC-1C82-454E-839E-95F0C1BB87EF}">
      <dsp:nvSpPr>
        <dsp:cNvPr id="0" name=""/>
        <dsp:cNvSpPr/>
      </dsp:nvSpPr>
      <dsp:spPr>
        <a:xfrm>
          <a:off x="3309756" y="2787605"/>
          <a:ext cx="124566" cy="156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234"/>
              </a:lnTo>
              <a:lnTo>
                <a:pt x="124566" y="156123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4A932-268C-4DD6-8564-3607EEDD29D4}">
      <dsp:nvSpPr>
        <dsp:cNvPr id="0" name=""/>
        <dsp:cNvSpPr/>
      </dsp:nvSpPr>
      <dsp:spPr>
        <a:xfrm>
          <a:off x="3309756" y="2787605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08868-AA4B-4A1D-BB19-12E0FAC831FE}">
      <dsp:nvSpPr>
        <dsp:cNvPr id="0" name=""/>
        <dsp:cNvSpPr/>
      </dsp:nvSpPr>
      <dsp:spPr>
        <a:xfrm>
          <a:off x="3309756" y="2787605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C59B6-274A-4DE2-B012-1D1E1A71AE3E}">
      <dsp:nvSpPr>
        <dsp:cNvPr id="0" name=""/>
        <dsp:cNvSpPr/>
      </dsp:nvSpPr>
      <dsp:spPr>
        <a:xfrm>
          <a:off x="3641934" y="2197990"/>
          <a:ext cx="1359852" cy="174393"/>
        </a:xfrm>
        <a:custGeom>
          <a:avLst/>
          <a:gdLst/>
          <a:ahLst/>
          <a:cxnLst/>
          <a:rect l="0" t="0" r="0" b="0"/>
          <a:pathLst>
            <a:path>
              <a:moveTo>
                <a:pt x="1359852" y="0"/>
              </a:moveTo>
              <a:lnTo>
                <a:pt x="1359852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FEBC7-4735-45E4-B06B-31876B6D09E3}">
      <dsp:nvSpPr>
        <dsp:cNvPr id="0" name=""/>
        <dsp:cNvSpPr/>
      </dsp:nvSpPr>
      <dsp:spPr>
        <a:xfrm>
          <a:off x="5001786" y="1608374"/>
          <a:ext cx="199306" cy="174393"/>
        </a:xfrm>
        <a:custGeom>
          <a:avLst/>
          <a:gdLst/>
          <a:ahLst/>
          <a:cxnLst/>
          <a:rect l="0" t="0" r="0" b="0"/>
          <a:pathLst>
            <a:path>
              <a:moveTo>
                <a:pt x="199306" y="0"/>
              </a:moveTo>
              <a:lnTo>
                <a:pt x="199306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9D07F-6F2E-4EC3-BB9D-003E51BC8B69}">
      <dsp:nvSpPr>
        <dsp:cNvPr id="0" name=""/>
        <dsp:cNvSpPr/>
      </dsp:nvSpPr>
      <dsp:spPr>
        <a:xfrm>
          <a:off x="2097308" y="2197990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B7118-44FC-473B-9923-6932F0CDE527}">
      <dsp:nvSpPr>
        <dsp:cNvPr id="0" name=""/>
        <dsp:cNvSpPr/>
      </dsp:nvSpPr>
      <dsp:spPr>
        <a:xfrm>
          <a:off x="2097308" y="2197990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6AEA3-5BC0-4BC4-AB6F-B305517BECD2}">
      <dsp:nvSpPr>
        <dsp:cNvPr id="0" name=""/>
        <dsp:cNvSpPr/>
      </dsp:nvSpPr>
      <dsp:spPr>
        <a:xfrm>
          <a:off x="2429485" y="1608374"/>
          <a:ext cx="2771607" cy="174393"/>
        </a:xfrm>
        <a:custGeom>
          <a:avLst/>
          <a:gdLst/>
          <a:ahLst/>
          <a:cxnLst/>
          <a:rect l="0" t="0" r="0" b="0"/>
          <a:pathLst>
            <a:path>
              <a:moveTo>
                <a:pt x="2771607" y="0"/>
              </a:moveTo>
              <a:lnTo>
                <a:pt x="2771607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7DD8D-0C13-405A-A55F-FAA1A694B27D}">
      <dsp:nvSpPr>
        <dsp:cNvPr id="0" name=""/>
        <dsp:cNvSpPr/>
      </dsp:nvSpPr>
      <dsp:spPr>
        <a:xfrm>
          <a:off x="1300081" y="3377220"/>
          <a:ext cx="124566" cy="156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234"/>
              </a:lnTo>
              <a:lnTo>
                <a:pt x="124566" y="156123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C059E-7400-47BD-B278-672746591A96}">
      <dsp:nvSpPr>
        <dsp:cNvPr id="0" name=""/>
        <dsp:cNvSpPr/>
      </dsp:nvSpPr>
      <dsp:spPr>
        <a:xfrm>
          <a:off x="1300081" y="3377220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5819A-CF84-40B0-A707-A369F00A0A8A}">
      <dsp:nvSpPr>
        <dsp:cNvPr id="0" name=""/>
        <dsp:cNvSpPr/>
      </dsp:nvSpPr>
      <dsp:spPr>
        <a:xfrm>
          <a:off x="1300081" y="3377220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5AFC2-6415-4788-B424-905D45596FBB}">
      <dsp:nvSpPr>
        <dsp:cNvPr id="0" name=""/>
        <dsp:cNvSpPr/>
      </dsp:nvSpPr>
      <dsp:spPr>
        <a:xfrm>
          <a:off x="1586539" y="2787605"/>
          <a:ext cx="91440" cy="174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3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2E05D-B37B-465C-9F64-8B8B4C753D82}">
      <dsp:nvSpPr>
        <dsp:cNvPr id="0" name=""/>
        <dsp:cNvSpPr/>
      </dsp:nvSpPr>
      <dsp:spPr>
        <a:xfrm>
          <a:off x="1026035" y="2197990"/>
          <a:ext cx="606224" cy="17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606224" y="87196"/>
              </a:lnTo>
              <a:lnTo>
                <a:pt x="606224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D04F4-F0D3-48F6-8C93-EB9F84B845AA}">
      <dsp:nvSpPr>
        <dsp:cNvPr id="0" name=""/>
        <dsp:cNvSpPr/>
      </dsp:nvSpPr>
      <dsp:spPr>
        <a:xfrm>
          <a:off x="87633" y="2787605"/>
          <a:ext cx="124566" cy="97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19"/>
              </a:lnTo>
              <a:lnTo>
                <a:pt x="124566" y="971619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E3A57-CBF6-4D8F-B532-C47EEEACF25E}">
      <dsp:nvSpPr>
        <dsp:cNvPr id="0" name=""/>
        <dsp:cNvSpPr/>
      </dsp:nvSpPr>
      <dsp:spPr>
        <a:xfrm>
          <a:off x="87633" y="2787605"/>
          <a:ext cx="124566" cy="38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04"/>
              </a:lnTo>
              <a:lnTo>
                <a:pt x="124566" y="382004"/>
              </a:lnTo>
            </a:path>
          </a:pathLst>
        </a:custGeom>
        <a:noFill/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8B60E-4A35-48E8-B05A-5ABD88906C97}">
      <dsp:nvSpPr>
        <dsp:cNvPr id="0" name=""/>
        <dsp:cNvSpPr/>
      </dsp:nvSpPr>
      <dsp:spPr>
        <a:xfrm>
          <a:off x="419811" y="2197990"/>
          <a:ext cx="606224" cy="174393"/>
        </a:xfrm>
        <a:custGeom>
          <a:avLst/>
          <a:gdLst/>
          <a:ahLst/>
          <a:cxnLst/>
          <a:rect l="0" t="0" r="0" b="0"/>
          <a:pathLst>
            <a:path>
              <a:moveTo>
                <a:pt x="606224" y="0"/>
              </a:moveTo>
              <a:lnTo>
                <a:pt x="606224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C7B66-50C0-4EDA-A84D-89EA6D348FA9}">
      <dsp:nvSpPr>
        <dsp:cNvPr id="0" name=""/>
        <dsp:cNvSpPr/>
      </dsp:nvSpPr>
      <dsp:spPr>
        <a:xfrm>
          <a:off x="1026035" y="1608374"/>
          <a:ext cx="4175057" cy="174393"/>
        </a:xfrm>
        <a:custGeom>
          <a:avLst/>
          <a:gdLst/>
          <a:ahLst/>
          <a:cxnLst/>
          <a:rect l="0" t="0" r="0" b="0"/>
          <a:pathLst>
            <a:path>
              <a:moveTo>
                <a:pt x="4175057" y="0"/>
              </a:moveTo>
              <a:lnTo>
                <a:pt x="4175057" y="87196"/>
              </a:lnTo>
              <a:lnTo>
                <a:pt x="0" y="87196"/>
              </a:lnTo>
              <a:lnTo>
                <a:pt x="0" y="174393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6E558-ED84-4211-9C80-3A386D3A7445}">
      <dsp:nvSpPr>
        <dsp:cNvPr id="0" name=""/>
        <dsp:cNvSpPr/>
      </dsp:nvSpPr>
      <dsp:spPr>
        <a:xfrm>
          <a:off x="4785871" y="1193152"/>
          <a:ext cx="830444" cy="415222"/>
        </a:xfrm>
        <a:prstGeom prst="rect">
          <a:avLst/>
        </a:prstGeom>
        <a:solidFill>
          <a:srgbClr val="A22E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BEST</a:t>
          </a:r>
          <a:endParaRPr lang="en-US" sz="2700" kern="1200" dirty="0"/>
        </a:p>
      </dsp:txBody>
      <dsp:txXfrm>
        <a:off x="4785871" y="1193152"/>
        <a:ext cx="830444" cy="415222"/>
      </dsp:txXfrm>
    </dsp:sp>
    <dsp:sp modelId="{E0E21A26-9D9B-4037-852C-3768500EE579}">
      <dsp:nvSpPr>
        <dsp:cNvPr id="0" name=""/>
        <dsp:cNvSpPr/>
      </dsp:nvSpPr>
      <dsp:spPr>
        <a:xfrm>
          <a:off x="610813" y="1782768"/>
          <a:ext cx="830444" cy="415222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10813" y="1782768"/>
        <a:ext cx="830444" cy="415222"/>
      </dsp:txXfrm>
    </dsp:sp>
    <dsp:sp modelId="{626952C1-36BD-4522-9911-E83925D750AD}">
      <dsp:nvSpPr>
        <dsp:cNvPr id="0" name=""/>
        <dsp:cNvSpPr/>
      </dsp:nvSpPr>
      <dsp:spPr>
        <a:xfrm>
          <a:off x="4589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589" y="2372383"/>
        <a:ext cx="830444" cy="415222"/>
      </dsp:txXfrm>
    </dsp:sp>
    <dsp:sp modelId="{878047DE-F580-493E-8E9F-455E206EF339}">
      <dsp:nvSpPr>
        <dsp:cNvPr id="0" name=""/>
        <dsp:cNvSpPr/>
      </dsp:nvSpPr>
      <dsp:spPr>
        <a:xfrm>
          <a:off x="212200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12200" y="2961998"/>
        <a:ext cx="830444" cy="415222"/>
      </dsp:txXfrm>
    </dsp:sp>
    <dsp:sp modelId="{679021F4-E3B4-49B7-AEC0-1A4E86E79771}">
      <dsp:nvSpPr>
        <dsp:cNvPr id="0" name=""/>
        <dsp:cNvSpPr/>
      </dsp:nvSpPr>
      <dsp:spPr>
        <a:xfrm>
          <a:off x="212200" y="3551614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12200" y="3551614"/>
        <a:ext cx="830444" cy="415222"/>
      </dsp:txXfrm>
    </dsp:sp>
    <dsp:sp modelId="{81A2655C-19D1-4787-8146-1E92477D8FFB}">
      <dsp:nvSpPr>
        <dsp:cNvPr id="0" name=""/>
        <dsp:cNvSpPr/>
      </dsp:nvSpPr>
      <dsp:spPr>
        <a:xfrm>
          <a:off x="1217037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217037" y="2372383"/>
        <a:ext cx="830444" cy="415222"/>
      </dsp:txXfrm>
    </dsp:sp>
    <dsp:sp modelId="{4407B37E-F835-4729-AEAA-16161860AFE8}">
      <dsp:nvSpPr>
        <dsp:cNvPr id="0" name=""/>
        <dsp:cNvSpPr/>
      </dsp:nvSpPr>
      <dsp:spPr>
        <a:xfrm>
          <a:off x="1217037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217037" y="2961998"/>
        <a:ext cx="830444" cy="415222"/>
      </dsp:txXfrm>
    </dsp:sp>
    <dsp:sp modelId="{575E5102-3FF1-4536-9363-5911ECE13004}">
      <dsp:nvSpPr>
        <dsp:cNvPr id="0" name=""/>
        <dsp:cNvSpPr/>
      </dsp:nvSpPr>
      <dsp:spPr>
        <a:xfrm>
          <a:off x="1424648" y="3551614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424648" y="3551614"/>
        <a:ext cx="830444" cy="415222"/>
      </dsp:txXfrm>
    </dsp:sp>
    <dsp:sp modelId="{1E1B6EFC-58F9-4E90-AF53-0D85EDC2786F}">
      <dsp:nvSpPr>
        <dsp:cNvPr id="0" name=""/>
        <dsp:cNvSpPr/>
      </dsp:nvSpPr>
      <dsp:spPr>
        <a:xfrm>
          <a:off x="1424648" y="4141229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424648" y="4141229"/>
        <a:ext cx="830444" cy="415222"/>
      </dsp:txXfrm>
    </dsp:sp>
    <dsp:sp modelId="{6A89F6B4-DFBC-4E3A-8CF9-6DFAC79C9C7F}">
      <dsp:nvSpPr>
        <dsp:cNvPr id="0" name=""/>
        <dsp:cNvSpPr/>
      </dsp:nvSpPr>
      <dsp:spPr>
        <a:xfrm>
          <a:off x="1424648" y="4730844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424648" y="4730844"/>
        <a:ext cx="830444" cy="415222"/>
      </dsp:txXfrm>
    </dsp:sp>
    <dsp:sp modelId="{E20BA93C-9337-4579-B298-69BC7D3D0055}">
      <dsp:nvSpPr>
        <dsp:cNvPr id="0" name=""/>
        <dsp:cNvSpPr/>
      </dsp:nvSpPr>
      <dsp:spPr>
        <a:xfrm>
          <a:off x="2014263" y="1782768"/>
          <a:ext cx="830444" cy="415222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014263" y="1782768"/>
        <a:ext cx="830444" cy="415222"/>
      </dsp:txXfrm>
    </dsp:sp>
    <dsp:sp modelId="{7BC0A144-B7B3-4D54-B0B0-EDC01CEB2C4E}">
      <dsp:nvSpPr>
        <dsp:cNvPr id="0" name=""/>
        <dsp:cNvSpPr/>
      </dsp:nvSpPr>
      <dsp:spPr>
        <a:xfrm>
          <a:off x="2221874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221874" y="2372383"/>
        <a:ext cx="830444" cy="415222"/>
      </dsp:txXfrm>
    </dsp:sp>
    <dsp:sp modelId="{B3A0BB25-344E-4B33-966C-D40FA45B8401}">
      <dsp:nvSpPr>
        <dsp:cNvPr id="0" name=""/>
        <dsp:cNvSpPr/>
      </dsp:nvSpPr>
      <dsp:spPr>
        <a:xfrm>
          <a:off x="2221874" y="2961998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221874" y="2961998"/>
        <a:ext cx="830444" cy="415222"/>
      </dsp:txXfrm>
    </dsp:sp>
    <dsp:sp modelId="{2A3F0C24-4991-49DB-AAD8-F34C9D47B73E}">
      <dsp:nvSpPr>
        <dsp:cNvPr id="0" name=""/>
        <dsp:cNvSpPr/>
      </dsp:nvSpPr>
      <dsp:spPr>
        <a:xfrm>
          <a:off x="4586564" y="1782768"/>
          <a:ext cx="830444" cy="415222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586564" y="1782768"/>
        <a:ext cx="830444" cy="415222"/>
      </dsp:txXfrm>
    </dsp:sp>
    <dsp:sp modelId="{58A61309-C863-40B2-A487-054A635D7555}">
      <dsp:nvSpPr>
        <dsp:cNvPr id="0" name=""/>
        <dsp:cNvSpPr/>
      </dsp:nvSpPr>
      <dsp:spPr>
        <a:xfrm>
          <a:off x="3226712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226712" y="2372383"/>
        <a:ext cx="830444" cy="415222"/>
      </dsp:txXfrm>
    </dsp:sp>
    <dsp:sp modelId="{D7AF47DA-0CD8-4A04-A8D8-735C1BA7F0E6}">
      <dsp:nvSpPr>
        <dsp:cNvPr id="0" name=""/>
        <dsp:cNvSpPr/>
      </dsp:nvSpPr>
      <dsp:spPr>
        <a:xfrm>
          <a:off x="3434323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434323" y="2961998"/>
        <a:ext cx="830444" cy="415222"/>
      </dsp:txXfrm>
    </dsp:sp>
    <dsp:sp modelId="{90D48D32-E860-456F-903D-66F71F9909E5}">
      <dsp:nvSpPr>
        <dsp:cNvPr id="0" name=""/>
        <dsp:cNvSpPr/>
      </dsp:nvSpPr>
      <dsp:spPr>
        <a:xfrm>
          <a:off x="3434323" y="3551614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434323" y="3551614"/>
        <a:ext cx="830444" cy="415222"/>
      </dsp:txXfrm>
    </dsp:sp>
    <dsp:sp modelId="{866EDF35-850A-4784-884B-F781F416DB8E}">
      <dsp:nvSpPr>
        <dsp:cNvPr id="0" name=""/>
        <dsp:cNvSpPr/>
      </dsp:nvSpPr>
      <dsp:spPr>
        <a:xfrm>
          <a:off x="3434323" y="4141229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434323" y="4141229"/>
        <a:ext cx="830444" cy="415222"/>
      </dsp:txXfrm>
    </dsp:sp>
    <dsp:sp modelId="{6BDB101A-3019-4CB7-90A4-86AB41B04026}">
      <dsp:nvSpPr>
        <dsp:cNvPr id="0" name=""/>
        <dsp:cNvSpPr/>
      </dsp:nvSpPr>
      <dsp:spPr>
        <a:xfrm>
          <a:off x="4231549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231549" y="2372383"/>
        <a:ext cx="830444" cy="415222"/>
      </dsp:txXfrm>
    </dsp:sp>
    <dsp:sp modelId="{0B2ECE32-E0DF-4167-883F-19142D849491}">
      <dsp:nvSpPr>
        <dsp:cNvPr id="0" name=""/>
        <dsp:cNvSpPr/>
      </dsp:nvSpPr>
      <dsp:spPr>
        <a:xfrm>
          <a:off x="4439160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439160" y="2961998"/>
        <a:ext cx="830444" cy="415222"/>
      </dsp:txXfrm>
    </dsp:sp>
    <dsp:sp modelId="{59C716B5-7201-492E-9109-972F20CFAC0D}">
      <dsp:nvSpPr>
        <dsp:cNvPr id="0" name=""/>
        <dsp:cNvSpPr/>
      </dsp:nvSpPr>
      <dsp:spPr>
        <a:xfrm>
          <a:off x="4439160" y="3551614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439160" y="3551614"/>
        <a:ext cx="830444" cy="415222"/>
      </dsp:txXfrm>
    </dsp:sp>
    <dsp:sp modelId="{90BE06FF-BF0F-480E-B03B-576A748732F2}">
      <dsp:nvSpPr>
        <dsp:cNvPr id="0" name=""/>
        <dsp:cNvSpPr/>
      </dsp:nvSpPr>
      <dsp:spPr>
        <a:xfrm>
          <a:off x="4439160" y="4141229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439160" y="4141229"/>
        <a:ext cx="830444" cy="415222"/>
      </dsp:txXfrm>
    </dsp:sp>
    <dsp:sp modelId="{91717A56-18D8-4DA8-B080-6F18B46331B4}">
      <dsp:nvSpPr>
        <dsp:cNvPr id="0" name=""/>
        <dsp:cNvSpPr/>
      </dsp:nvSpPr>
      <dsp:spPr>
        <a:xfrm>
          <a:off x="5946416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5946416" y="2372383"/>
        <a:ext cx="830444" cy="415222"/>
      </dsp:txXfrm>
    </dsp:sp>
    <dsp:sp modelId="{64314842-85C9-43B5-B89B-C16650217572}">
      <dsp:nvSpPr>
        <dsp:cNvPr id="0" name=""/>
        <dsp:cNvSpPr/>
      </dsp:nvSpPr>
      <dsp:spPr>
        <a:xfrm>
          <a:off x="5443998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5443998" y="2961998"/>
        <a:ext cx="830444" cy="415222"/>
      </dsp:txXfrm>
    </dsp:sp>
    <dsp:sp modelId="{9CFF389E-C520-45F2-B53C-A306B2545F07}">
      <dsp:nvSpPr>
        <dsp:cNvPr id="0" name=""/>
        <dsp:cNvSpPr/>
      </dsp:nvSpPr>
      <dsp:spPr>
        <a:xfrm>
          <a:off x="5651609" y="3551614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5651609" y="3551614"/>
        <a:ext cx="830444" cy="415222"/>
      </dsp:txXfrm>
    </dsp:sp>
    <dsp:sp modelId="{3BB9DEB8-C6AE-4BF4-963B-4EA65BB0DA95}">
      <dsp:nvSpPr>
        <dsp:cNvPr id="0" name=""/>
        <dsp:cNvSpPr/>
      </dsp:nvSpPr>
      <dsp:spPr>
        <a:xfrm>
          <a:off x="5651609" y="4141229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5651609" y="4141229"/>
        <a:ext cx="830444" cy="415222"/>
      </dsp:txXfrm>
    </dsp:sp>
    <dsp:sp modelId="{4E8AF979-7B5B-4D87-A6C9-0FD13BBD7C3B}">
      <dsp:nvSpPr>
        <dsp:cNvPr id="0" name=""/>
        <dsp:cNvSpPr/>
      </dsp:nvSpPr>
      <dsp:spPr>
        <a:xfrm>
          <a:off x="5651609" y="4730844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5651609" y="4730844"/>
        <a:ext cx="830444" cy="415222"/>
      </dsp:txXfrm>
    </dsp:sp>
    <dsp:sp modelId="{89B3D571-1CA1-4F65-8296-981AD484FD96}">
      <dsp:nvSpPr>
        <dsp:cNvPr id="0" name=""/>
        <dsp:cNvSpPr/>
      </dsp:nvSpPr>
      <dsp:spPr>
        <a:xfrm>
          <a:off x="6448835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448835" y="2961998"/>
        <a:ext cx="830444" cy="415222"/>
      </dsp:txXfrm>
    </dsp:sp>
    <dsp:sp modelId="{C48F42FB-4EB0-4E4D-A932-BF71272556A2}">
      <dsp:nvSpPr>
        <dsp:cNvPr id="0" name=""/>
        <dsp:cNvSpPr/>
      </dsp:nvSpPr>
      <dsp:spPr>
        <a:xfrm>
          <a:off x="6656446" y="3551614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656446" y="3551614"/>
        <a:ext cx="830444" cy="415222"/>
      </dsp:txXfrm>
    </dsp:sp>
    <dsp:sp modelId="{6D5DEC6E-87C7-49C8-8714-5BB0EE0F153A}">
      <dsp:nvSpPr>
        <dsp:cNvPr id="0" name=""/>
        <dsp:cNvSpPr/>
      </dsp:nvSpPr>
      <dsp:spPr>
        <a:xfrm>
          <a:off x="6656446" y="4141229"/>
          <a:ext cx="830444" cy="415222"/>
        </a:xfrm>
        <a:prstGeom prst="rect">
          <a:avLst/>
        </a:prstGeom>
        <a:solidFill>
          <a:srgbClr val="BFB7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656446" y="4141229"/>
        <a:ext cx="830444" cy="415222"/>
      </dsp:txXfrm>
    </dsp:sp>
    <dsp:sp modelId="{C75C5AF1-08EC-4F81-956F-E38B80581239}">
      <dsp:nvSpPr>
        <dsp:cNvPr id="0" name=""/>
        <dsp:cNvSpPr/>
      </dsp:nvSpPr>
      <dsp:spPr>
        <a:xfrm>
          <a:off x="8960929" y="1782768"/>
          <a:ext cx="830444" cy="415222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960929" y="1782768"/>
        <a:ext cx="830444" cy="415222"/>
      </dsp:txXfrm>
    </dsp:sp>
    <dsp:sp modelId="{270BC6E3-1006-4D5C-8A95-3AED734576BB}">
      <dsp:nvSpPr>
        <dsp:cNvPr id="0" name=""/>
        <dsp:cNvSpPr/>
      </dsp:nvSpPr>
      <dsp:spPr>
        <a:xfrm>
          <a:off x="6951254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951254" y="2372383"/>
        <a:ext cx="830444" cy="415222"/>
      </dsp:txXfrm>
    </dsp:sp>
    <dsp:sp modelId="{534995F3-56E5-43A9-B9D3-70AA30BD2D32}">
      <dsp:nvSpPr>
        <dsp:cNvPr id="0" name=""/>
        <dsp:cNvSpPr/>
      </dsp:nvSpPr>
      <dsp:spPr>
        <a:xfrm>
          <a:off x="7956091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7956091" y="2372383"/>
        <a:ext cx="830444" cy="415222"/>
      </dsp:txXfrm>
    </dsp:sp>
    <dsp:sp modelId="{AA270FFC-E477-4FD3-AF20-259DD0E62ED8}">
      <dsp:nvSpPr>
        <dsp:cNvPr id="0" name=""/>
        <dsp:cNvSpPr/>
      </dsp:nvSpPr>
      <dsp:spPr>
        <a:xfrm>
          <a:off x="8163702" y="2961998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163702" y="2961998"/>
        <a:ext cx="830444" cy="415222"/>
      </dsp:txXfrm>
    </dsp:sp>
    <dsp:sp modelId="{CE483804-26BC-450E-B5CE-A941C6839611}">
      <dsp:nvSpPr>
        <dsp:cNvPr id="0" name=""/>
        <dsp:cNvSpPr/>
      </dsp:nvSpPr>
      <dsp:spPr>
        <a:xfrm>
          <a:off x="8163702" y="3551614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163702" y="3551614"/>
        <a:ext cx="830444" cy="415222"/>
      </dsp:txXfrm>
    </dsp:sp>
    <dsp:sp modelId="{53C3FDB4-A6EF-499D-AEE3-24F55918430A}">
      <dsp:nvSpPr>
        <dsp:cNvPr id="0" name=""/>
        <dsp:cNvSpPr/>
      </dsp:nvSpPr>
      <dsp:spPr>
        <a:xfrm>
          <a:off x="8163702" y="4141229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163702" y="4141229"/>
        <a:ext cx="830444" cy="415222"/>
      </dsp:txXfrm>
    </dsp:sp>
    <dsp:sp modelId="{DC99E39F-B582-4FD4-BAB3-B8DF3D6C8E35}">
      <dsp:nvSpPr>
        <dsp:cNvPr id="0" name=""/>
        <dsp:cNvSpPr/>
      </dsp:nvSpPr>
      <dsp:spPr>
        <a:xfrm>
          <a:off x="8163702" y="4730844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163702" y="4730844"/>
        <a:ext cx="830444" cy="415222"/>
      </dsp:txXfrm>
    </dsp:sp>
    <dsp:sp modelId="{4C9BBF7D-8CE8-4B1B-908B-29673F028144}">
      <dsp:nvSpPr>
        <dsp:cNvPr id="0" name=""/>
        <dsp:cNvSpPr/>
      </dsp:nvSpPr>
      <dsp:spPr>
        <a:xfrm>
          <a:off x="8163702" y="5320460"/>
          <a:ext cx="830444" cy="415222"/>
        </a:xfrm>
        <a:prstGeom prst="rect">
          <a:avLst/>
        </a:prstGeom>
        <a:solidFill>
          <a:srgbClr val="C9A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163702" y="5320460"/>
        <a:ext cx="830444" cy="415222"/>
      </dsp:txXfrm>
    </dsp:sp>
    <dsp:sp modelId="{296D358A-DFDE-48EF-832B-0AA36B921AA4}">
      <dsp:nvSpPr>
        <dsp:cNvPr id="0" name=""/>
        <dsp:cNvSpPr/>
      </dsp:nvSpPr>
      <dsp:spPr>
        <a:xfrm>
          <a:off x="8960929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8960929" y="2372383"/>
        <a:ext cx="830444" cy="415222"/>
      </dsp:txXfrm>
    </dsp:sp>
    <dsp:sp modelId="{F9E6C22B-59D6-408A-8936-95372E3EE0B6}">
      <dsp:nvSpPr>
        <dsp:cNvPr id="0" name=""/>
        <dsp:cNvSpPr/>
      </dsp:nvSpPr>
      <dsp:spPr>
        <a:xfrm>
          <a:off x="9965766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9965766" y="2372383"/>
        <a:ext cx="830444" cy="415222"/>
      </dsp:txXfrm>
    </dsp:sp>
    <dsp:sp modelId="{6B6BC22C-31EF-474E-A909-F08D7ABDBDCE}">
      <dsp:nvSpPr>
        <dsp:cNvPr id="0" name=""/>
        <dsp:cNvSpPr/>
      </dsp:nvSpPr>
      <dsp:spPr>
        <a:xfrm>
          <a:off x="10970603" y="2372383"/>
          <a:ext cx="830444" cy="415222"/>
        </a:xfrm>
        <a:prstGeom prst="rect">
          <a:avLst/>
        </a:prstGeom>
        <a:solidFill>
          <a:srgbClr val="51A8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0970603" y="2372383"/>
        <a:ext cx="830444" cy="4152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3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9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5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5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6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110F-6602-4613-9BAB-B4C1D8A7EE7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17CD5-FF9F-4C80-8DA4-4F3E17E6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846" y="390785"/>
            <a:ext cx="9144000" cy="8569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Dance our….</a:t>
            </a:r>
            <a:br>
              <a:rPr lang="en-US" dirty="0" smtClean="0"/>
            </a:br>
            <a:r>
              <a:rPr lang="en-US" sz="3100" dirty="0" smtClean="0"/>
              <a:t>(using the Elements of Dance)</a:t>
            </a:r>
            <a:endParaRPr lang="en-US" sz="31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51527703"/>
              </p:ext>
            </p:extLst>
          </p:nvPr>
        </p:nvGraphicFramePr>
        <p:xfrm>
          <a:off x="725506" y="689018"/>
          <a:ext cx="11217499" cy="692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1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846" y="390785"/>
            <a:ext cx="9144000" cy="8569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Dance our….</a:t>
            </a:r>
            <a:br>
              <a:rPr lang="en-US" dirty="0" smtClean="0"/>
            </a:br>
            <a:r>
              <a:rPr lang="en-US" sz="3100" dirty="0" smtClean="0"/>
              <a:t>(using the Elements of Dance)</a:t>
            </a:r>
            <a:endParaRPr lang="en-US" sz="3100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223231" y="390785"/>
          <a:ext cx="11805637" cy="692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3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33280676"/>
              </p:ext>
            </p:extLst>
          </p:nvPr>
        </p:nvGraphicFramePr>
        <p:xfrm>
          <a:off x="1004287" y="412596"/>
          <a:ext cx="9723187" cy="595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586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79648" y="277374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dirty="0" smtClean="0"/>
              <a:t>Swing</a:t>
            </a:r>
          </a:p>
          <a:p>
            <a:pPr>
              <a:buNone/>
            </a:pPr>
            <a:r>
              <a:rPr lang="en-US" sz="2400" dirty="0" smtClean="0"/>
              <a:t>Twist</a:t>
            </a:r>
          </a:p>
          <a:p>
            <a:pPr>
              <a:buNone/>
            </a:pPr>
            <a:r>
              <a:rPr lang="en-US" sz="2400" dirty="0" smtClean="0"/>
              <a:t>Stretch</a:t>
            </a:r>
          </a:p>
          <a:p>
            <a:pPr>
              <a:buNone/>
            </a:pPr>
            <a:r>
              <a:rPr lang="en-US" sz="2400" dirty="0" smtClean="0"/>
              <a:t>Shake</a:t>
            </a:r>
          </a:p>
          <a:p>
            <a:pPr>
              <a:buNone/>
            </a:pPr>
            <a:r>
              <a:rPr lang="en-US" sz="2400" dirty="0" smtClean="0"/>
              <a:t>Sway</a:t>
            </a:r>
          </a:p>
          <a:p>
            <a:pPr>
              <a:buNone/>
            </a:pPr>
            <a:r>
              <a:rPr lang="en-US" sz="2400" dirty="0" smtClean="0"/>
              <a:t>Turn</a:t>
            </a:r>
          </a:p>
          <a:p>
            <a:pPr>
              <a:buNone/>
            </a:pPr>
            <a:r>
              <a:rPr lang="en-US" sz="2400" dirty="0" smtClean="0"/>
              <a:t>Bend</a:t>
            </a:r>
            <a:endParaRPr lang="en-US" sz="24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929640" y="780597"/>
            <a:ext cx="10515600" cy="948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Non Locomotor Movements- AXIAL</a:t>
            </a:r>
          </a:p>
          <a:p>
            <a:pPr marL="0" indent="0">
              <a:buNone/>
            </a:pPr>
            <a:r>
              <a:rPr lang="en-US" sz="4400" dirty="0" smtClean="0"/>
              <a:t>DO NOT Travel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0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Locomotor Movements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(Travel)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Walk</a:t>
            </a:r>
          </a:p>
          <a:p>
            <a:pPr>
              <a:buNone/>
            </a:pPr>
            <a:r>
              <a:rPr lang="en-US" dirty="0" smtClean="0"/>
              <a:t>	Run</a:t>
            </a:r>
          </a:p>
          <a:p>
            <a:pPr>
              <a:buNone/>
            </a:pPr>
            <a:r>
              <a:rPr lang="en-US" dirty="0" smtClean="0"/>
              <a:t>	Roll</a:t>
            </a:r>
          </a:p>
          <a:p>
            <a:pPr>
              <a:buNone/>
            </a:pPr>
            <a:r>
              <a:rPr lang="en-US" dirty="0" smtClean="0"/>
              <a:t>	Crawl</a:t>
            </a:r>
          </a:p>
          <a:p>
            <a:pPr>
              <a:buNone/>
            </a:pPr>
            <a:r>
              <a:rPr lang="en-US" dirty="0" smtClean="0"/>
              <a:t>	Leap</a:t>
            </a:r>
          </a:p>
          <a:p>
            <a:pPr>
              <a:buNone/>
            </a:pPr>
            <a:r>
              <a:rPr lang="en-US" dirty="0" smtClean="0"/>
              <a:t>	Slide</a:t>
            </a:r>
          </a:p>
          <a:p>
            <a:pPr>
              <a:buNone/>
            </a:pPr>
            <a:r>
              <a:rPr lang="en-US" dirty="0" smtClean="0"/>
              <a:t>	Hop</a:t>
            </a:r>
          </a:p>
          <a:p>
            <a:pPr>
              <a:buNone/>
            </a:pPr>
            <a:r>
              <a:rPr lang="en-US" dirty="0" smtClean="0"/>
              <a:t>	Jump</a:t>
            </a:r>
          </a:p>
          <a:p>
            <a:pPr>
              <a:buNone/>
            </a:pPr>
            <a:r>
              <a:rPr lang="en-US" dirty="0" smtClean="0"/>
              <a:t>	Skip</a:t>
            </a:r>
          </a:p>
          <a:p>
            <a:pPr>
              <a:buNone/>
            </a:pPr>
            <a:r>
              <a:rPr lang="en-US" dirty="0" smtClean="0"/>
              <a:t>	Gallop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002" y="883177"/>
            <a:ext cx="8334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Gestures- A daily practical movement which accomplishes a task, </a:t>
            </a:r>
          </a:p>
          <a:p>
            <a:r>
              <a:rPr lang="en-US" sz="2400" dirty="0" smtClean="0"/>
              <a:t>indicates a need, or communicates information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98002" y="2577772"/>
            <a:ext cx="8595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Theme- A compositional structure where a dance phrase is created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98002" y="3718369"/>
            <a:ext cx="9974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Dance Phrase-  A Dance idea composed of a series of connecting movements.  </a:t>
            </a:r>
          </a:p>
          <a:p>
            <a:r>
              <a:rPr lang="en-US" sz="2400" dirty="0" smtClean="0"/>
              <a:t>Similar to a sentence in written form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38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74770322"/>
              </p:ext>
            </p:extLst>
          </p:nvPr>
        </p:nvGraphicFramePr>
        <p:xfrm>
          <a:off x="1439186" y="524107"/>
          <a:ext cx="8608063" cy="5241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38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543" y="1617419"/>
            <a:ext cx="9144000" cy="856915"/>
          </a:xfrm>
        </p:spPr>
        <p:txBody>
          <a:bodyPr>
            <a:normAutofit/>
          </a:bodyPr>
          <a:lstStyle/>
          <a:p>
            <a:endParaRPr lang="en-US" sz="31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42775522"/>
              </p:ext>
            </p:extLst>
          </p:nvPr>
        </p:nvGraphicFramePr>
        <p:xfrm>
          <a:off x="513632" y="-247684"/>
          <a:ext cx="11217499" cy="692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49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Graphic spid="8" grpId="2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79995491"/>
              </p:ext>
            </p:extLst>
          </p:nvPr>
        </p:nvGraphicFramePr>
        <p:xfrm>
          <a:off x="1082346" y="367990"/>
          <a:ext cx="9957362" cy="6023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161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 to Dance our…. (using the Elements of Dance)</vt:lpstr>
      <vt:lpstr>How to Dance our…. (using the Elements of Dance)</vt:lpstr>
      <vt:lpstr>PowerPoint Presentation</vt:lpstr>
      <vt:lpstr>PowerPoint Presentation</vt:lpstr>
      <vt:lpstr>Locomotor Movements (Travel)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Dance our…. (using the Elements of Dance)</dc:title>
  <dc:creator>Tessie C Hernandez</dc:creator>
  <cp:lastModifiedBy>Tessie C Hernandez</cp:lastModifiedBy>
  <cp:revision>17</cp:revision>
  <dcterms:created xsi:type="dcterms:W3CDTF">2015-10-06T23:01:43Z</dcterms:created>
  <dcterms:modified xsi:type="dcterms:W3CDTF">2015-12-04T16:51:40Z</dcterms:modified>
</cp:coreProperties>
</file>